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7" r:id="rId8"/>
    <p:sldId id="262" r:id="rId9"/>
    <p:sldId id="268" r:id="rId10"/>
    <p:sldId id="263" r:id="rId11"/>
    <p:sldId id="269" r:id="rId12"/>
    <p:sldId id="264" r:id="rId13"/>
    <p:sldId id="266" r:id="rId14"/>
    <p:sldId id="270" r:id="rId15"/>
    <p:sldId id="272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F0356-93BE-4467-A67C-F81FD7421B93}" v="61" dt="2022-04-13T10:43:03.887"/>
    <p1510:client id="{ED2C73F4-DC1D-4C5C-818F-1665B32494BF}" v="272" dt="2022-04-13T10:08:22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25312-1308-4E7E-893A-9981B375424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4A433F4-AC05-4A24-B95E-46CAE98ACC59}">
      <dgm:prSet/>
      <dgm:spPr/>
      <dgm:t>
        <a:bodyPr/>
        <a:lstStyle/>
        <a:p>
          <a:r>
            <a:rPr lang="el-GR" dirty="0">
              <a:latin typeface="Calibri Light" panose="020F0302020204030204"/>
            </a:rPr>
            <a:t>ΤΟΜΕΑΣ</a:t>
          </a:r>
          <a:r>
            <a:rPr lang="el-GR" dirty="0"/>
            <a:t> ΠΛΗΡΟΦΟΡΙΚΉΣ</a:t>
          </a:r>
          <a:endParaRPr lang="en-US" dirty="0"/>
        </a:p>
      </dgm:t>
    </dgm:pt>
    <dgm:pt modelId="{D327F4C3-BAE0-4CC0-B46B-4552FB20A433}" type="parTrans" cxnId="{AFF3BC17-1AE4-4B62-83DE-BB9C80FF96A7}">
      <dgm:prSet/>
      <dgm:spPr/>
      <dgm:t>
        <a:bodyPr/>
        <a:lstStyle/>
        <a:p>
          <a:endParaRPr lang="en-US"/>
        </a:p>
      </dgm:t>
    </dgm:pt>
    <dgm:pt modelId="{5091E35F-386C-41A7-AB75-7D04E100F1A8}" type="sibTrans" cxnId="{AFF3BC17-1AE4-4B62-83DE-BB9C80FF96A7}">
      <dgm:prSet/>
      <dgm:spPr/>
      <dgm:t>
        <a:bodyPr/>
        <a:lstStyle/>
        <a:p>
          <a:endParaRPr lang="en-US"/>
        </a:p>
      </dgm:t>
    </dgm:pt>
    <dgm:pt modelId="{5F45DD10-ABFB-451D-931C-7AB8BA2DA716}">
      <dgm:prSet/>
      <dgm:spPr/>
      <dgm:t>
        <a:bodyPr/>
        <a:lstStyle/>
        <a:p>
          <a:r>
            <a:rPr lang="el-GR" dirty="0" smtClean="0"/>
            <a:t>ΤΟΜΕΑΣ ΥΓΕΙΑΣ </a:t>
          </a:r>
          <a:r>
            <a:rPr lang="el-GR" dirty="0"/>
            <a:t>– </a:t>
          </a:r>
          <a:r>
            <a:rPr lang="el-GR" dirty="0" smtClean="0"/>
            <a:t>ΠΡΟΝΟΙΑΣ </a:t>
          </a:r>
          <a:r>
            <a:rPr lang="el-GR" dirty="0"/>
            <a:t>– </a:t>
          </a:r>
          <a:r>
            <a:rPr lang="el-GR" dirty="0" smtClean="0"/>
            <a:t>ΕΥΕΞΙΑΣ</a:t>
          </a:r>
          <a:endParaRPr lang="en-US" dirty="0"/>
        </a:p>
      </dgm:t>
    </dgm:pt>
    <dgm:pt modelId="{778B763F-4263-4CFC-AC46-3532E0E4F31D}" type="parTrans" cxnId="{22BD5946-8AD5-4545-820C-1AA622E92CA6}">
      <dgm:prSet/>
      <dgm:spPr/>
      <dgm:t>
        <a:bodyPr/>
        <a:lstStyle/>
        <a:p>
          <a:endParaRPr lang="en-US"/>
        </a:p>
      </dgm:t>
    </dgm:pt>
    <dgm:pt modelId="{7193460A-B0DD-4051-A7CE-4D0CA5205297}" type="sibTrans" cxnId="{22BD5946-8AD5-4545-820C-1AA622E92CA6}">
      <dgm:prSet/>
      <dgm:spPr/>
      <dgm:t>
        <a:bodyPr/>
        <a:lstStyle/>
        <a:p>
          <a:endParaRPr lang="en-US"/>
        </a:p>
      </dgm:t>
    </dgm:pt>
    <dgm:pt modelId="{BFC8478F-02BB-46E0-9F53-5C725B5CFC02}">
      <dgm:prSet/>
      <dgm:spPr/>
      <dgm:t>
        <a:bodyPr/>
        <a:lstStyle/>
        <a:p>
          <a:r>
            <a:rPr lang="el-GR" dirty="0" smtClean="0"/>
            <a:t>ΤΟΜΕΑΣ ΟΙΚΟΝΟΜΙΚΩΝ</a:t>
          </a:r>
          <a:endParaRPr lang="en-US" dirty="0"/>
        </a:p>
      </dgm:t>
    </dgm:pt>
    <dgm:pt modelId="{0E029A8D-D100-496A-9877-4BD2FB2FC7BA}" type="parTrans" cxnId="{4FDFA9DF-A3CD-4607-9C05-EC268169D25B}">
      <dgm:prSet/>
      <dgm:spPr/>
      <dgm:t>
        <a:bodyPr/>
        <a:lstStyle/>
        <a:p>
          <a:endParaRPr lang="en-US"/>
        </a:p>
      </dgm:t>
    </dgm:pt>
    <dgm:pt modelId="{803A2F56-071F-4C81-AD63-B75F347AD392}" type="sibTrans" cxnId="{4FDFA9DF-A3CD-4607-9C05-EC268169D25B}">
      <dgm:prSet/>
      <dgm:spPr/>
      <dgm:t>
        <a:bodyPr/>
        <a:lstStyle/>
        <a:p>
          <a:endParaRPr lang="en-US"/>
        </a:p>
      </dgm:t>
    </dgm:pt>
    <dgm:pt modelId="{F13A19F3-90DC-4D6A-AC0A-929FB70BE01B}" type="pres">
      <dgm:prSet presAssocID="{F3D25312-1308-4E7E-893A-9981B37542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1BFB1B2-71D8-4060-A7D6-7A0F302DFF50}" type="pres">
      <dgm:prSet presAssocID="{04A433F4-AC05-4A24-B95E-46CAE98ACC5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CCD528-CF24-483C-A92F-2ECB72F23BAB}" type="pres">
      <dgm:prSet presAssocID="{5091E35F-386C-41A7-AB75-7D04E100F1A8}" presName="spacer" presStyleCnt="0"/>
      <dgm:spPr/>
    </dgm:pt>
    <dgm:pt modelId="{84647CC4-5A84-4292-8072-B1981B66D0E4}" type="pres">
      <dgm:prSet presAssocID="{5F45DD10-ABFB-451D-931C-7AB8BA2DA7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D60E5F-2715-42E6-9C17-B159C0C1EB63}" type="pres">
      <dgm:prSet presAssocID="{7193460A-B0DD-4051-A7CE-4D0CA5205297}" presName="spacer" presStyleCnt="0"/>
      <dgm:spPr/>
    </dgm:pt>
    <dgm:pt modelId="{5FA316AD-D7A8-4CFD-BBF5-A1D658BD3D7B}" type="pres">
      <dgm:prSet presAssocID="{BFC8478F-02BB-46E0-9F53-5C725B5CFC0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FF3BC17-1AE4-4B62-83DE-BB9C80FF96A7}" srcId="{F3D25312-1308-4E7E-893A-9981B375424A}" destId="{04A433F4-AC05-4A24-B95E-46CAE98ACC59}" srcOrd="0" destOrd="0" parTransId="{D327F4C3-BAE0-4CC0-B46B-4552FB20A433}" sibTransId="{5091E35F-386C-41A7-AB75-7D04E100F1A8}"/>
    <dgm:cxn modelId="{07914BC4-D55C-418E-9F89-8880A880C485}" type="presOf" srcId="{04A433F4-AC05-4A24-B95E-46CAE98ACC59}" destId="{B1BFB1B2-71D8-4060-A7D6-7A0F302DFF50}" srcOrd="0" destOrd="0" presId="urn:microsoft.com/office/officeart/2005/8/layout/vList2"/>
    <dgm:cxn modelId="{22BD5946-8AD5-4545-820C-1AA622E92CA6}" srcId="{F3D25312-1308-4E7E-893A-9981B375424A}" destId="{5F45DD10-ABFB-451D-931C-7AB8BA2DA716}" srcOrd="1" destOrd="0" parTransId="{778B763F-4263-4CFC-AC46-3532E0E4F31D}" sibTransId="{7193460A-B0DD-4051-A7CE-4D0CA5205297}"/>
    <dgm:cxn modelId="{C1760140-3016-4BD1-8BFB-A53711443495}" type="presOf" srcId="{F3D25312-1308-4E7E-893A-9981B375424A}" destId="{F13A19F3-90DC-4D6A-AC0A-929FB70BE01B}" srcOrd="0" destOrd="0" presId="urn:microsoft.com/office/officeart/2005/8/layout/vList2"/>
    <dgm:cxn modelId="{4FDFA9DF-A3CD-4607-9C05-EC268169D25B}" srcId="{F3D25312-1308-4E7E-893A-9981B375424A}" destId="{BFC8478F-02BB-46E0-9F53-5C725B5CFC02}" srcOrd="2" destOrd="0" parTransId="{0E029A8D-D100-496A-9877-4BD2FB2FC7BA}" sibTransId="{803A2F56-071F-4C81-AD63-B75F347AD392}"/>
    <dgm:cxn modelId="{6E24C8AE-E36B-494F-BE84-91206B0C58F7}" type="presOf" srcId="{BFC8478F-02BB-46E0-9F53-5C725B5CFC02}" destId="{5FA316AD-D7A8-4CFD-BBF5-A1D658BD3D7B}" srcOrd="0" destOrd="0" presId="urn:microsoft.com/office/officeart/2005/8/layout/vList2"/>
    <dgm:cxn modelId="{9E2760AF-A5D8-45A2-BA4E-1C284733FC29}" type="presOf" srcId="{5F45DD10-ABFB-451D-931C-7AB8BA2DA716}" destId="{84647CC4-5A84-4292-8072-B1981B66D0E4}" srcOrd="0" destOrd="0" presId="urn:microsoft.com/office/officeart/2005/8/layout/vList2"/>
    <dgm:cxn modelId="{3237B961-CE19-44CD-B30B-09AD5BDD67AB}" type="presParOf" srcId="{F13A19F3-90DC-4D6A-AC0A-929FB70BE01B}" destId="{B1BFB1B2-71D8-4060-A7D6-7A0F302DFF50}" srcOrd="0" destOrd="0" presId="urn:microsoft.com/office/officeart/2005/8/layout/vList2"/>
    <dgm:cxn modelId="{18D37138-D452-48E2-B3A7-3C71951E5AD8}" type="presParOf" srcId="{F13A19F3-90DC-4D6A-AC0A-929FB70BE01B}" destId="{67CCD528-CF24-483C-A92F-2ECB72F23BAB}" srcOrd="1" destOrd="0" presId="urn:microsoft.com/office/officeart/2005/8/layout/vList2"/>
    <dgm:cxn modelId="{48C401B6-820E-4565-883B-8D612493C32C}" type="presParOf" srcId="{F13A19F3-90DC-4D6A-AC0A-929FB70BE01B}" destId="{84647CC4-5A84-4292-8072-B1981B66D0E4}" srcOrd="2" destOrd="0" presId="urn:microsoft.com/office/officeart/2005/8/layout/vList2"/>
    <dgm:cxn modelId="{C80E779A-01CC-40FB-9C6D-B3EE7CA4B288}" type="presParOf" srcId="{F13A19F3-90DC-4D6A-AC0A-929FB70BE01B}" destId="{C1D60E5F-2715-42E6-9C17-B159C0C1EB63}" srcOrd="3" destOrd="0" presId="urn:microsoft.com/office/officeart/2005/8/layout/vList2"/>
    <dgm:cxn modelId="{CB27F1B3-87CC-4354-95A6-582C3EA76AD7}" type="presParOf" srcId="{F13A19F3-90DC-4D6A-AC0A-929FB70BE01B}" destId="{5FA316AD-D7A8-4CFD-BBF5-A1D658BD3D7B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2D2BE6-02ED-4B51-9181-BC090507BEAC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B287D418-BC48-4918-8723-ED629DB98AAA}">
      <dgm:prSet/>
      <dgm:spPr/>
      <dgm:t>
        <a:bodyPr/>
        <a:lstStyle/>
        <a:p>
          <a:r>
            <a:rPr lang="el-GR" dirty="0"/>
            <a:t>ΔΙΟΙΚΗΣΗΣ ΚΑΙ ΟΙΚΟΝΟΜΙΑΣ</a:t>
          </a:r>
          <a:br>
            <a:rPr lang="el-GR" dirty="0"/>
          </a:br>
          <a:r>
            <a:rPr lang="el-GR" dirty="0"/>
            <a:t>Υπάλληλος Διοίκησης και Οικονομικών Υπηρεσιών</a:t>
          </a:r>
          <a:br>
            <a:rPr lang="el-GR" dirty="0"/>
          </a:br>
          <a:r>
            <a:rPr lang="el-GR" dirty="0"/>
            <a:t>Υπάλληλος Εμπορίας και Διαφήμισης</a:t>
          </a:r>
          <a:br>
            <a:rPr lang="el-GR" dirty="0"/>
          </a:br>
          <a:r>
            <a:rPr lang="el-GR" dirty="0"/>
            <a:t>Υπάλληλος Τουριστικών Επιχειρήσεων</a:t>
          </a:r>
          <a:endParaRPr lang="en-US" dirty="0"/>
        </a:p>
      </dgm:t>
    </dgm:pt>
    <dgm:pt modelId="{126DAAA5-A3D8-48F1-BC43-0A4BABA04C69}" type="parTrans" cxnId="{8D9BBF8A-8EC4-46A0-BC65-A95DFACD94DF}">
      <dgm:prSet/>
      <dgm:spPr/>
      <dgm:t>
        <a:bodyPr/>
        <a:lstStyle/>
        <a:p>
          <a:endParaRPr lang="en-US"/>
        </a:p>
      </dgm:t>
    </dgm:pt>
    <dgm:pt modelId="{811AD87C-ECF0-4B46-A99A-B521AE6E0015}" type="sibTrans" cxnId="{8D9BBF8A-8EC4-46A0-BC65-A95DFACD94DF}">
      <dgm:prSet/>
      <dgm:spPr/>
      <dgm:t>
        <a:bodyPr/>
        <a:lstStyle/>
        <a:p>
          <a:endParaRPr lang="en-US"/>
        </a:p>
      </dgm:t>
    </dgm:pt>
    <dgm:pt modelId="{2153F798-9B69-4F34-A61F-A230A46670AC}">
      <dgm:prSet/>
      <dgm:spPr/>
      <dgm:t>
        <a:bodyPr/>
        <a:lstStyle/>
        <a:p>
          <a:r>
            <a:rPr lang="el-GR" dirty="0"/>
            <a:t>ΠΛΗΡΟΦΟΡΙΚΗΣ</a:t>
          </a:r>
          <a:br>
            <a:rPr lang="el-GR" dirty="0"/>
          </a:br>
          <a:r>
            <a:rPr lang="el-GR" dirty="0"/>
            <a:t>Τεχνικός Εφαρμογών Πληροφορικής</a:t>
          </a:r>
          <a:br>
            <a:rPr lang="el-GR" dirty="0"/>
          </a:br>
          <a:r>
            <a:rPr lang="el-GR" dirty="0"/>
            <a:t>Τεχνικός Η/Υ και Δικτύων Η/Υ</a:t>
          </a:r>
          <a:endParaRPr lang="en-US" dirty="0"/>
        </a:p>
      </dgm:t>
    </dgm:pt>
    <dgm:pt modelId="{DF56D46C-8CC2-463A-8F90-3A5A38515A63}" type="parTrans" cxnId="{9026242A-5DE4-40D2-B9CB-449C5B133BAE}">
      <dgm:prSet/>
      <dgm:spPr/>
      <dgm:t>
        <a:bodyPr/>
        <a:lstStyle/>
        <a:p>
          <a:endParaRPr lang="en-US"/>
        </a:p>
      </dgm:t>
    </dgm:pt>
    <dgm:pt modelId="{53C2D776-6E36-40F3-813A-A87547FCA978}" type="sibTrans" cxnId="{9026242A-5DE4-40D2-B9CB-449C5B133BAE}">
      <dgm:prSet/>
      <dgm:spPr/>
      <dgm:t>
        <a:bodyPr/>
        <a:lstStyle/>
        <a:p>
          <a:endParaRPr lang="en-US"/>
        </a:p>
      </dgm:t>
    </dgm:pt>
    <dgm:pt modelId="{F2345239-858A-416D-9263-C6CE72F43D5E}">
      <dgm:prSet/>
      <dgm:spPr/>
      <dgm:t>
        <a:bodyPr/>
        <a:lstStyle/>
        <a:p>
          <a:r>
            <a:rPr lang="el-GR" dirty="0"/>
            <a:t>ΥΓΕΙΑΣ - ΠΡΟΝΟΙΑΣ - ΕΥΕΞΙΑΣ</a:t>
          </a:r>
          <a:br>
            <a:rPr lang="el-GR" dirty="0"/>
          </a:br>
          <a:r>
            <a:rPr lang="el-GR" dirty="0"/>
            <a:t>Βοηθός Νοσηλευτή</a:t>
          </a:r>
          <a:br>
            <a:rPr lang="el-GR" dirty="0"/>
          </a:br>
          <a:r>
            <a:rPr lang="el-GR" dirty="0"/>
            <a:t>Βοηθός Βρεφονηπιοκόμων</a:t>
          </a:r>
          <a:br>
            <a:rPr lang="el-GR" dirty="0"/>
          </a:br>
          <a:r>
            <a:rPr lang="el-GR" dirty="0"/>
            <a:t>Αισθητικής Τέχνης</a:t>
          </a:r>
          <a:endParaRPr lang="en-US" dirty="0"/>
        </a:p>
      </dgm:t>
    </dgm:pt>
    <dgm:pt modelId="{085C7E4E-0BE4-4D88-A162-5822484FB5A2}" type="parTrans" cxnId="{71337BBB-39F8-4A9E-AB50-F2C6F9C7ECA4}">
      <dgm:prSet/>
      <dgm:spPr/>
      <dgm:t>
        <a:bodyPr/>
        <a:lstStyle/>
        <a:p>
          <a:endParaRPr lang="en-US"/>
        </a:p>
      </dgm:t>
    </dgm:pt>
    <dgm:pt modelId="{4FEAFCFB-9E7D-4C18-B02D-2A316C8B9E14}" type="sibTrans" cxnId="{71337BBB-39F8-4A9E-AB50-F2C6F9C7ECA4}">
      <dgm:prSet/>
      <dgm:spPr/>
      <dgm:t>
        <a:bodyPr/>
        <a:lstStyle/>
        <a:p>
          <a:endParaRPr lang="en-US"/>
        </a:p>
      </dgm:t>
    </dgm:pt>
    <dgm:pt modelId="{BA7DBC98-B1DC-4ECB-B509-94BEE12751AD}" type="pres">
      <dgm:prSet presAssocID="{E32D2BE6-02ED-4B51-9181-BC090507BEA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4D647FE-8C5D-49CE-86BE-11E7C32F2597}" type="pres">
      <dgm:prSet presAssocID="{E32D2BE6-02ED-4B51-9181-BC090507BEAC}" presName="dummyMaxCanvas" presStyleCnt="0">
        <dgm:presLayoutVars/>
      </dgm:prSet>
      <dgm:spPr/>
    </dgm:pt>
    <dgm:pt modelId="{DFE4864E-2092-4D45-813A-E6067F11024B}" type="pres">
      <dgm:prSet presAssocID="{E32D2BE6-02ED-4B51-9181-BC090507BEA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B4E63C-945F-4933-B764-5619CE95C5BA}" type="pres">
      <dgm:prSet presAssocID="{E32D2BE6-02ED-4B51-9181-BC090507BEA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291BAB-7717-4C87-9483-AA1451BA5A4A}" type="pres">
      <dgm:prSet presAssocID="{E32D2BE6-02ED-4B51-9181-BC090507BEA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D86B52-243E-45EC-BC76-BBF030B7160E}" type="pres">
      <dgm:prSet presAssocID="{E32D2BE6-02ED-4B51-9181-BC090507BEA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FFB7B2-3AE4-444F-A16F-142CB0C61440}" type="pres">
      <dgm:prSet presAssocID="{E32D2BE6-02ED-4B51-9181-BC090507BEA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1868983-542E-4AA9-A366-DD27C655B255}" type="pres">
      <dgm:prSet presAssocID="{E32D2BE6-02ED-4B51-9181-BC090507BEA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4FDF40-0CD0-4D14-BD75-C92B1E50B707}" type="pres">
      <dgm:prSet presAssocID="{E32D2BE6-02ED-4B51-9181-BC090507BEA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FCF2414-222C-447E-877C-5794D3E637EA}" type="pres">
      <dgm:prSet presAssocID="{E32D2BE6-02ED-4B51-9181-BC090507BEA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09E20E8-1967-4980-9C8A-3526DD3C9AD9}" type="presOf" srcId="{811AD87C-ECF0-4B46-A99A-B521AE6E0015}" destId="{FED86B52-243E-45EC-BC76-BBF030B7160E}" srcOrd="0" destOrd="0" presId="urn:microsoft.com/office/officeart/2005/8/layout/vProcess5"/>
    <dgm:cxn modelId="{8D9BBF8A-8EC4-46A0-BC65-A95DFACD94DF}" srcId="{E32D2BE6-02ED-4B51-9181-BC090507BEAC}" destId="{B287D418-BC48-4918-8723-ED629DB98AAA}" srcOrd="0" destOrd="0" parTransId="{126DAAA5-A3D8-48F1-BC43-0A4BABA04C69}" sibTransId="{811AD87C-ECF0-4B46-A99A-B521AE6E0015}"/>
    <dgm:cxn modelId="{21ED01C3-648A-4A97-8CCC-29B0DC89DC86}" type="presOf" srcId="{E32D2BE6-02ED-4B51-9181-BC090507BEAC}" destId="{BA7DBC98-B1DC-4ECB-B509-94BEE12751AD}" srcOrd="0" destOrd="0" presId="urn:microsoft.com/office/officeart/2005/8/layout/vProcess5"/>
    <dgm:cxn modelId="{C25CB5CF-7C7E-40AA-BF27-416380794C49}" type="presOf" srcId="{2153F798-9B69-4F34-A61F-A230A46670AC}" destId="{DDB4E63C-945F-4933-B764-5619CE95C5BA}" srcOrd="0" destOrd="0" presId="urn:microsoft.com/office/officeart/2005/8/layout/vProcess5"/>
    <dgm:cxn modelId="{622A3967-17B3-4F98-B472-C1F9F6824E86}" type="presOf" srcId="{F2345239-858A-416D-9263-C6CE72F43D5E}" destId="{FFCF2414-222C-447E-877C-5794D3E637EA}" srcOrd="1" destOrd="0" presId="urn:microsoft.com/office/officeart/2005/8/layout/vProcess5"/>
    <dgm:cxn modelId="{9026242A-5DE4-40D2-B9CB-449C5B133BAE}" srcId="{E32D2BE6-02ED-4B51-9181-BC090507BEAC}" destId="{2153F798-9B69-4F34-A61F-A230A46670AC}" srcOrd="1" destOrd="0" parTransId="{DF56D46C-8CC2-463A-8F90-3A5A38515A63}" sibTransId="{53C2D776-6E36-40F3-813A-A87547FCA978}"/>
    <dgm:cxn modelId="{CEF0CFCA-33FC-441A-8E26-5AA608468321}" type="presOf" srcId="{B287D418-BC48-4918-8723-ED629DB98AAA}" destId="{DFE4864E-2092-4D45-813A-E6067F11024B}" srcOrd="0" destOrd="0" presId="urn:microsoft.com/office/officeart/2005/8/layout/vProcess5"/>
    <dgm:cxn modelId="{ED23F3CD-397C-411A-BF03-DDA713B118F4}" type="presOf" srcId="{53C2D776-6E36-40F3-813A-A87547FCA978}" destId="{D6FFB7B2-3AE4-444F-A16F-142CB0C61440}" srcOrd="0" destOrd="0" presId="urn:microsoft.com/office/officeart/2005/8/layout/vProcess5"/>
    <dgm:cxn modelId="{187C9002-B6B1-4F38-8B6D-945EBF12EE9B}" type="presOf" srcId="{F2345239-858A-416D-9263-C6CE72F43D5E}" destId="{BA291BAB-7717-4C87-9483-AA1451BA5A4A}" srcOrd="0" destOrd="0" presId="urn:microsoft.com/office/officeart/2005/8/layout/vProcess5"/>
    <dgm:cxn modelId="{B78B9AA9-8D35-4A01-8A88-312C05EA07C6}" type="presOf" srcId="{2153F798-9B69-4F34-A61F-A230A46670AC}" destId="{B04FDF40-0CD0-4D14-BD75-C92B1E50B707}" srcOrd="1" destOrd="0" presId="urn:microsoft.com/office/officeart/2005/8/layout/vProcess5"/>
    <dgm:cxn modelId="{71337BBB-39F8-4A9E-AB50-F2C6F9C7ECA4}" srcId="{E32D2BE6-02ED-4B51-9181-BC090507BEAC}" destId="{F2345239-858A-416D-9263-C6CE72F43D5E}" srcOrd="2" destOrd="0" parTransId="{085C7E4E-0BE4-4D88-A162-5822484FB5A2}" sibTransId="{4FEAFCFB-9E7D-4C18-B02D-2A316C8B9E14}"/>
    <dgm:cxn modelId="{686AABB6-BF21-4870-9A49-61B03FA6B5DD}" type="presOf" srcId="{B287D418-BC48-4918-8723-ED629DB98AAA}" destId="{71868983-542E-4AA9-A366-DD27C655B255}" srcOrd="1" destOrd="0" presId="urn:microsoft.com/office/officeart/2005/8/layout/vProcess5"/>
    <dgm:cxn modelId="{250D6EE2-8F27-4E96-8713-DE16A2C88C3C}" type="presParOf" srcId="{BA7DBC98-B1DC-4ECB-B509-94BEE12751AD}" destId="{B4D647FE-8C5D-49CE-86BE-11E7C32F2597}" srcOrd="0" destOrd="0" presId="urn:microsoft.com/office/officeart/2005/8/layout/vProcess5"/>
    <dgm:cxn modelId="{885E2E10-DD4B-4D0F-8ECF-E80D0DF4692B}" type="presParOf" srcId="{BA7DBC98-B1DC-4ECB-B509-94BEE12751AD}" destId="{DFE4864E-2092-4D45-813A-E6067F11024B}" srcOrd="1" destOrd="0" presId="urn:microsoft.com/office/officeart/2005/8/layout/vProcess5"/>
    <dgm:cxn modelId="{4AF85273-3206-4A49-BABE-F23F56BF6026}" type="presParOf" srcId="{BA7DBC98-B1DC-4ECB-B509-94BEE12751AD}" destId="{DDB4E63C-945F-4933-B764-5619CE95C5BA}" srcOrd="2" destOrd="0" presId="urn:microsoft.com/office/officeart/2005/8/layout/vProcess5"/>
    <dgm:cxn modelId="{45F1B024-6C5D-4ED6-BC57-0790AA1926DE}" type="presParOf" srcId="{BA7DBC98-B1DC-4ECB-B509-94BEE12751AD}" destId="{BA291BAB-7717-4C87-9483-AA1451BA5A4A}" srcOrd="3" destOrd="0" presId="urn:microsoft.com/office/officeart/2005/8/layout/vProcess5"/>
    <dgm:cxn modelId="{3A1BE534-ED9F-4FF5-8454-627B935501A1}" type="presParOf" srcId="{BA7DBC98-B1DC-4ECB-B509-94BEE12751AD}" destId="{FED86B52-243E-45EC-BC76-BBF030B7160E}" srcOrd="4" destOrd="0" presId="urn:microsoft.com/office/officeart/2005/8/layout/vProcess5"/>
    <dgm:cxn modelId="{B581588A-8D79-466B-B781-7141A666E266}" type="presParOf" srcId="{BA7DBC98-B1DC-4ECB-B509-94BEE12751AD}" destId="{D6FFB7B2-3AE4-444F-A16F-142CB0C61440}" srcOrd="5" destOrd="0" presId="urn:microsoft.com/office/officeart/2005/8/layout/vProcess5"/>
    <dgm:cxn modelId="{ED5D7B0E-66A7-441A-A8A5-033FEA361C06}" type="presParOf" srcId="{BA7DBC98-B1DC-4ECB-B509-94BEE12751AD}" destId="{71868983-542E-4AA9-A366-DD27C655B255}" srcOrd="6" destOrd="0" presId="urn:microsoft.com/office/officeart/2005/8/layout/vProcess5"/>
    <dgm:cxn modelId="{91C4BC61-6642-45C9-BDEE-DCE16A5509D5}" type="presParOf" srcId="{BA7DBC98-B1DC-4ECB-B509-94BEE12751AD}" destId="{B04FDF40-0CD0-4D14-BD75-C92B1E50B707}" srcOrd="7" destOrd="0" presId="urn:microsoft.com/office/officeart/2005/8/layout/vProcess5"/>
    <dgm:cxn modelId="{A6248623-5BC5-46F9-9098-5E6BA6D0AC03}" type="presParOf" srcId="{BA7DBC98-B1DC-4ECB-B509-94BEE12751AD}" destId="{FFCF2414-222C-447E-877C-5794D3E637EA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38BB58-AD79-4922-91CA-989963B88ED5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colorful1#2" csCatId="colorful"/>
      <dgm:spPr/>
      <dgm:t>
        <a:bodyPr/>
        <a:lstStyle/>
        <a:p>
          <a:endParaRPr lang="en-US"/>
        </a:p>
      </dgm:t>
    </dgm:pt>
    <dgm:pt modelId="{AB23C648-5221-4399-8C5E-D952BD3F5EDE}">
      <dgm:prSet/>
      <dgm:spPr/>
      <dgm:t>
        <a:bodyPr/>
        <a:lstStyle/>
        <a:p>
          <a:r>
            <a:rPr lang="en-US" dirty="0"/>
            <a:t>ΓΕΩΠΟΝΙΑΣ, ΤΡΟΦΙΜΩΝ ΚΑΙ ΠΕΡΙΒΑΛΛΟΝΤΟΣ</a:t>
          </a:r>
          <a:br>
            <a:rPr lang="en-US" dirty="0"/>
          </a:br>
          <a:r>
            <a:rPr lang="en-US" dirty="0" err="1"/>
            <a:t>Τεχνικός</a:t>
          </a:r>
          <a:r>
            <a:rPr lang="en-US" dirty="0"/>
            <a:t> </a:t>
          </a:r>
          <a:r>
            <a:rPr lang="en-US" dirty="0" err="1"/>
            <a:t>Φυτικής</a:t>
          </a:r>
          <a:r>
            <a:rPr lang="en-US" dirty="0"/>
            <a:t> Παρα</a:t>
          </a:r>
          <a:r>
            <a:rPr lang="en-US" dirty="0" err="1"/>
            <a:t>γωγής</a:t>
          </a:r>
        </a:p>
      </dgm:t>
    </dgm:pt>
    <dgm:pt modelId="{009863CB-D170-406E-9CEA-8B44928EA3E9}" type="parTrans" cxnId="{F7A98D70-6FD6-4928-967E-E5246F11BB75}">
      <dgm:prSet/>
      <dgm:spPr/>
      <dgm:t>
        <a:bodyPr/>
        <a:lstStyle/>
        <a:p>
          <a:endParaRPr lang="en-US"/>
        </a:p>
      </dgm:t>
    </dgm:pt>
    <dgm:pt modelId="{17C3AB5F-E6E7-4802-9441-EEF9058AA608}" type="sibTrans" cxnId="{F7A98D70-6FD6-4928-967E-E5246F11BB75}">
      <dgm:prSet/>
      <dgm:spPr/>
      <dgm:t>
        <a:bodyPr/>
        <a:lstStyle/>
        <a:p>
          <a:endParaRPr lang="en-US"/>
        </a:p>
      </dgm:t>
    </dgm:pt>
    <dgm:pt modelId="{4406C447-E333-4F47-8BF5-D8A5318A5AB9}">
      <dgm:prSet/>
      <dgm:spPr/>
      <dgm:t>
        <a:bodyPr/>
        <a:lstStyle/>
        <a:p>
          <a:r>
            <a:rPr lang="en-US" dirty="0"/>
            <a:t>ΔΙΟΙΚΗΣΗΣ ΚΑΙ ΟΙΚΟΝΟΜΙΑΣ</a:t>
          </a:r>
          <a:br>
            <a:rPr lang="en-US" dirty="0"/>
          </a:br>
          <a:r>
            <a:rPr lang="en-US" dirty="0"/>
            <a:t>Υπ</a:t>
          </a:r>
          <a:r>
            <a:rPr lang="en-US" dirty="0" err="1"/>
            <a:t>άλληλος</a:t>
          </a:r>
          <a:r>
            <a:rPr lang="en-US" dirty="0"/>
            <a:t> </a:t>
          </a:r>
          <a:r>
            <a:rPr lang="en-US" dirty="0" err="1"/>
            <a:t>Διοίκησης</a:t>
          </a:r>
          <a:r>
            <a:rPr lang="en-US" dirty="0"/>
            <a:t> και </a:t>
          </a:r>
          <a:r>
            <a:rPr lang="en-US" dirty="0" err="1"/>
            <a:t>Οικονομικών</a:t>
          </a:r>
          <a:r>
            <a:rPr lang="en-US" dirty="0"/>
            <a:t> Υπ</a:t>
          </a:r>
          <a:r>
            <a:rPr lang="en-US" dirty="0" err="1"/>
            <a:t>ηρεσιών</a:t>
          </a:r>
          <a:r>
            <a:rPr lang="en-US" dirty="0"/>
            <a:t/>
          </a:r>
          <a:br>
            <a:rPr lang="en-US" dirty="0"/>
          </a:br>
          <a:r>
            <a:rPr lang="en-US" dirty="0"/>
            <a:t>Υπ</a:t>
          </a:r>
          <a:r>
            <a:rPr lang="en-US" dirty="0" err="1"/>
            <a:t>άλληλος</a:t>
          </a:r>
          <a:r>
            <a:rPr lang="en-US" dirty="0"/>
            <a:t> </a:t>
          </a:r>
          <a:r>
            <a:rPr lang="en-US" dirty="0" err="1"/>
            <a:t>Τουριστικών</a:t>
          </a:r>
          <a:r>
            <a:rPr lang="en-US" dirty="0"/>
            <a:t> Επ</a:t>
          </a:r>
          <a:r>
            <a:rPr lang="en-US" dirty="0" err="1"/>
            <a:t>ιχειρήσεων</a:t>
          </a:r>
        </a:p>
      </dgm:t>
    </dgm:pt>
    <dgm:pt modelId="{47C562E0-2604-4295-9935-6FFE93CC5143}" type="parTrans" cxnId="{040F4B32-304B-47CC-A17A-F5D2E9330D00}">
      <dgm:prSet/>
      <dgm:spPr/>
      <dgm:t>
        <a:bodyPr/>
        <a:lstStyle/>
        <a:p>
          <a:endParaRPr lang="en-US"/>
        </a:p>
      </dgm:t>
    </dgm:pt>
    <dgm:pt modelId="{D2C5A12E-4010-4EA5-BF35-B7D00BA950C9}" type="sibTrans" cxnId="{040F4B32-304B-47CC-A17A-F5D2E9330D00}">
      <dgm:prSet/>
      <dgm:spPr/>
      <dgm:t>
        <a:bodyPr/>
        <a:lstStyle/>
        <a:p>
          <a:endParaRPr lang="en-US"/>
        </a:p>
      </dgm:t>
    </dgm:pt>
    <dgm:pt modelId="{4817B1E8-90BC-428D-9C08-FE06B2A15447}">
      <dgm:prSet/>
      <dgm:spPr/>
      <dgm:t>
        <a:bodyPr/>
        <a:lstStyle/>
        <a:p>
          <a:r>
            <a:rPr lang="en-US" dirty="0"/>
            <a:t>ΗΛΕΚΤΡΟΛΟΓΙΑΣ, ΗΛΕΚΤΡΟΝΙΚΗΣ ΚΑΙ ΑΥΤΟΜΑΤΙΣΜΟΥ</a:t>
          </a:r>
          <a:br>
            <a:rPr lang="en-US" dirty="0"/>
          </a:br>
          <a:r>
            <a:rPr lang="en-US" dirty="0" err="1"/>
            <a:t>Τεχνικός</a:t>
          </a:r>
          <a:r>
            <a:rPr lang="en-US" dirty="0"/>
            <a:t> </a:t>
          </a:r>
          <a:r>
            <a:rPr lang="en-US" dirty="0" err="1"/>
            <a:t>Ηλεκτρολογικών</a:t>
          </a:r>
          <a:r>
            <a:rPr lang="en-US" dirty="0"/>
            <a:t> </a:t>
          </a:r>
          <a:r>
            <a:rPr lang="en-US" dirty="0" err="1"/>
            <a:t>Συστημάτων</a:t>
          </a:r>
          <a:r>
            <a:rPr lang="en-US" dirty="0"/>
            <a:t>, </a:t>
          </a:r>
          <a:r>
            <a:rPr lang="en-US" dirty="0" err="1"/>
            <a:t>Εγκ</a:t>
          </a:r>
          <a:r>
            <a:rPr lang="en-US" dirty="0"/>
            <a:t>ατα</a:t>
          </a:r>
          <a:r>
            <a:rPr lang="en-US" dirty="0" err="1"/>
            <a:t>στάσεων</a:t>
          </a:r>
          <a:r>
            <a:rPr lang="en-US" dirty="0"/>
            <a:t> και </a:t>
          </a:r>
          <a:r>
            <a:rPr lang="en-US" dirty="0" err="1"/>
            <a:t>Δικτύων</a:t>
          </a:r>
        </a:p>
      </dgm:t>
    </dgm:pt>
    <dgm:pt modelId="{F3C9BE2E-CE49-4C60-93CD-858798B238F9}" type="parTrans" cxnId="{8CC801A3-FC7C-41B6-8431-ABFCC37BAF59}">
      <dgm:prSet/>
      <dgm:spPr/>
      <dgm:t>
        <a:bodyPr/>
        <a:lstStyle/>
        <a:p>
          <a:endParaRPr lang="en-US"/>
        </a:p>
      </dgm:t>
    </dgm:pt>
    <dgm:pt modelId="{3D7F5DF7-0F9E-41E7-9D07-9084810A776B}" type="sibTrans" cxnId="{8CC801A3-FC7C-41B6-8431-ABFCC37BAF59}">
      <dgm:prSet/>
      <dgm:spPr/>
      <dgm:t>
        <a:bodyPr/>
        <a:lstStyle/>
        <a:p>
          <a:endParaRPr lang="en-US"/>
        </a:p>
      </dgm:t>
    </dgm:pt>
    <dgm:pt modelId="{E7C6ED2A-6ACA-4E1B-A607-8E7396B9E797}">
      <dgm:prSet/>
      <dgm:spPr/>
      <dgm:t>
        <a:bodyPr/>
        <a:lstStyle/>
        <a:p>
          <a:r>
            <a:rPr lang="en-US" dirty="0"/>
            <a:t>ΜΗΧΑΝΟΛΟΓΙΑΣ</a:t>
          </a:r>
          <a:br>
            <a:rPr lang="en-US" dirty="0"/>
          </a:br>
          <a:r>
            <a:rPr lang="en-US" dirty="0" err="1"/>
            <a:t>Τεχνικός</a:t>
          </a:r>
          <a:r>
            <a:rPr lang="en-US" dirty="0"/>
            <a:t> </a:t>
          </a:r>
          <a:r>
            <a:rPr lang="en-US" dirty="0" err="1"/>
            <a:t>Εγκ</a:t>
          </a:r>
          <a:r>
            <a:rPr lang="en-US" dirty="0"/>
            <a:t>ατα</a:t>
          </a:r>
          <a:r>
            <a:rPr lang="en-US" dirty="0" err="1"/>
            <a:t>στάσεων</a:t>
          </a:r>
          <a:r>
            <a:rPr lang="en-US" dirty="0"/>
            <a:t> </a:t>
          </a:r>
          <a:r>
            <a:rPr lang="en-US" dirty="0" err="1"/>
            <a:t>Ψύξης</a:t>
          </a:r>
          <a:r>
            <a:rPr lang="en-US" dirty="0"/>
            <a:t> </a:t>
          </a:r>
          <a:r>
            <a:rPr lang="en-US" dirty="0" err="1"/>
            <a:t>Αερισμού</a:t>
          </a:r>
          <a:r>
            <a:rPr lang="en-US" dirty="0"/>
            <a:t> και </a:t>
          </a:r>
          <a:r>
            <a:rPr lang="en-US" dirty="0" err="1"/>
            <a:t>Κλιμ</a:t>
          </a:r>
          <a:r>
            <a:rPr lang="en-US" dirty="0"/>
            <a:t>α</a:t>
          </a:r>
          <a:r>
            <a:rPr lang="en-US" dirty="0" err="1"/>
            <a:t>τισμού</a:t>
          </a:r>
          <a:r>
            <a:rPr lang="en-US" dirty="0"/>
            <a:t/>
          </a:r>
          <a:br>
            <a:rPr lang="en-US" dirty="0"/>
          </a:br>
          <a:r>
            <a:rPr lang="en-US" dirty="0" err="1"/>
            <a:t>Τεχνικός</a:t>
          </a:r>
          <a:r>
            <a:rPr lang="en-US" dirty="0"/>
            <a:t> </a:t>
          </a:r>
          <a:r>
            <a:rPr lang="en-US" dirty="0" err="1"/>
            <a:t>Οχημάτων</a:t>
          </a:r>
        </a:p>
      </dgm:t>
    </dgm:pt>
    <dgm:pt modelId="{6FCBCDCA-3F84-43A4-94FD-428D8515D12B}" type="parTrans" cxnId="{8AD9150C-8940-4E0E-A6B2-E0D460E0806A}">
      <dgm:prSet/>
      <dgm:spPr/>
      <dgm:t>
        <a:bodyPr/>
        <a:lstStyle/>
        <a:p>
          <a:endParaRPr lang="en-US"/>
        </a:p>
      </dgm:t>
    </dgm:pt>
    <dgm:pt modelId="{EA9CA5BD-417D-4BA6-AC92-59B9DD436D70}" type="sibTrans" cxnId="{8AD9150C-8940-4E0E-A6B2-E0D460E0806A}">
      <dgm:prSet/>
      <dgm:spPr/>
      <dgm:t>
        <a:bodyPr/>
        <a:lstStyle/>
        <a:p>
          <a:endParaRPr lang="en-US"/>
        </a:p>
      </dgm:t>
    </dgm:pt>
    <dgm:pt modelId="{8CCC0251-F383-4E02-B70C-C00803CFCD3D}">
      <dgm:prSet/>
      <dgm:spPr/>
      <dgm:t>
        <a:bodyPr/>
        <a:lstStyle/>
        <a:p>
          <a:r>
            <a:rPr lang="en-US" dirty="0"/>
            <a:t>ΠΛΗΡΟΦΟΡΙΚΗΣ</a:t>
          </a:r>
          <a:br>
            <a:rPr lang="en-US" dirty="0"/>
          </a:br>
          <a:r>
            <a:rPr lang="en-US" dirty="0" err="1"/>
            <a:t>Τεχνικός</a:t>
          </a:r>
          <a:r>
            <a:rPr lang="en-US" dirty="0"/>
            <a:t> </a:t>
          </a:r>
          <a:r>
            <a:rPr lang="en-US" dirty="0" err="1"/>
            <a:t>Εφ</a:t>
          </a:r>
          <a:r>
            <a:rPr lang="en-US" dirty="0"/>
            <a:t>α</a:t>
          </a:r>
          <a:r>
            <a:rPr lang="en-US" dirty="0" err="1"/>
            <a:t>ρμογών</a:t>
          </a:r>
          <a:r>
            <a:rPr lang="en-US" dirty="0"/>
            <a:t> </a:t>
          </a:r>
          <a:r>
            <a:rPr lang="en-US" dirty="0" err="1"/>
            <a:t>Πληροφορικής</a:t>
          </a:r>
        </a:p>
      </dgm:t>
    </dgm:pt>
    <dgm:pt modelId="{4B542F2A-5F97-4871-A358-C60C286665BD}" type="parTrans" cxnId="{3337AB02-77D6-4A2F-9681-1CF22C098A40}">
      <dgm:prSet/>
      <dgm:spPr/>
      <dgm:t>
        <a:bodyPr/>
        <a:lstStyle/>
        <a:p>
          <a:endParaRPr lang="en-US"/>
        </a:p>
      </dgm:t>
    </dgm:pt>
    <dgm:pt modelId="{9A126D65-689D-4517-98C9-37DDAAABDF38}" type="sibTrans" cxnId="{3337AB02-77D6-4A2F-9681-1CF22C098A40}">
      <dgm:prSet/>
      <dgm:spPr/>
      <dgm:t>
        <a:bodyPr/>
        <a:lstStyle/>
        <a:p>
          <a:endParaRPr lang="en-US"/>
        </a:p>
      </dgm:t>
    </dgm:pt>
    <dgm:pt modelId="{9363D1F4-49AC-4BB4-9F91-66D8691DD4F4}">
      <dgm:prSet/>
      <dgm:spPr/>
      <dgm:t>
        <a:bodyPr/>
        <a:lstStyle/>
        <a:p>
          <a:r>
            <a:rPr lang="en-US" dirty="0"/>
            <a:t>ΥΓΕΙΑΣ - ΠΡΟΝΟΙΑΣ - ΕΥΕΞΙΑΣ</a:t>
          </a:r>
          <a:br>
            <a:rPr lang="en-US" dirty="0"/>
          </a:br>
          <a:r>
            <a:rPr lang="en-US" dirty="0" err="1"/>
            <a:t>Βοηθός</a:t>
          </a:r>
          <a:r>
            <a:rPr lang="en-US" dirty="0"/>
            <a:t> </a:t>
          </a:r>
          <a:r>
            <a:rPr lang="en-US" dirty="0" err="1"/>
            <a:t>Νοσηλευτή</a:t>
          </a:r>
          <a:r>
            <a:rPr lang="en-US" dirty="0"/>
            <a:t/>
          </a:r>
          <a:br>
            <a:rPr lang="en-US" dirty="0"/>
          </a:br>
          <a:r>
            <a:rPr lang="en-US" dirty="0" err="1"/>
            <a:t>Βοηθός</a:t>
          </a:r>
          <a:r>
            <a:rPr lang="en-US" dirty="0"/>
            <a:t> </a:t>
          </a:r>
          <a:r>
            <a:rPr lang="en-US" dirty="0" err="1"/>
            <a:t>Βρεφονη</a:t>
          </a:r>
          <a:r>
            <a:rPr lang="en-US" dirty="0"/>
            <a:t>π</a:t>
          </a:r>
          <a:r>
            <a:rPr lang="en-US" dirty="0" err="1"/>
            <a:t>ιοκόμων</a:t>
          </a:r>
        </a:p>
      </dgm:t>
    </dgm:pt>
    <dgm:pt modelId="{BF42266D-73D9-46AE-A588-6A93F20980DD}" type="parTrans" cxnId="{21159A76-8584-415A-9FB9-649825A683AC}">
      <dgm:prSet/>
      <dgm:spPr/>
      <dgm:t>
        <a:bodyPr/>
        <a:lstStyle/>
        <a:p>
          <a:endParaRPr lang="en-US"/>
        </a:p>
      </dgm:t>
    </dgm:pt>
    <dgm:pt modelId="{CEEB2FBD-6A53-4030-AD19-F81821E946F8}" type="sibTrans" cxnId="{21159A76-8584-415A-9FB9-649825A683AC}">
      <dgm:prSet/>
      <dgm:spPr/>
      <dgm:t>
        <a:bodyPr/>
        <a:lstStyle/>
        <a:p>
          <a:endParaRPr lang="en-US"/>
        </a:p>
      </dgm:t>
    </dgm:pt>
    <dgm:pt modelId="{A6A698EE-9AD2-4683-A98C-52352A1555D8}" type="pres">
      <dgm:prSet presAssocID="{7E38BB58-AD79-4922-91CA-989963B88E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9492D64C-7FD4-4F4D-98FE-1F50D6E06A9D}" type="pres">
      <dgm:prSet presAssocID="{AB23C648-5221-4399-8C5E-D952BD3F5EDE}" presName="hierRoot1" presStyleCnt="0">
        <dgm:presLayoutVars>
          <dgm:hierBranch val="init"/>
        </dgm:presLayoutVars>
      </dgm:prSet>
      <dgm:spPr/>
    </dgm:pt>
    <dgm:pt modelId="{2ECB96F3-089E-44F4-AAE2-32A4F8C21501}" type="pres">
      <dgm:prSet presAssocID="{AB23C648-5221-4399-8C5E-D952BD3F5EDE}" presName="rootComposite1" presStyleCnt="0"/>
      <dgm:spPr/>
    </dgm:pt>
    <dgm:pt modelId="{22D0BFE2-5DF1-4C61-8A91-F920D666C920}" type="pres">
      <dgm:prSet presAssocID="{AB23C648-5221-4399-8C5E-D952BD3F5EDE}" presName="rootText1" presStyleLbl="node0" presStyleIdx="0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84A2ED8-391D-444A-93BA-9BC2EF497732}" type="pres">
      <dgm:prSet presAssocID="{AB23C648-5221-4399-8C5E-D952BD3F5EDE}" presName="rootConnector1" presStyleLbl="node1" presStyleIdx="0" presStyleCnt="0"/>
      <dgm:spPr/>
      <dgm:t>
        <a:bodyPr/>
        <a:lstStyle/>
        <a:p>
          <a:endParaRPr lang="el-GR"/>
        </a:p>
      </dgm:t>
    </dgm:pt>
    <dgm:pt modelId="{C9F125E6-BA80-4243-91C6-16AD45415DA7}" type="pres">
      <dgm:prSet presAssocID="{AB23C648-5221-4399-8C5E-D952BD3F5EDE}" presName="hierChild2" presStyleCnt="0"/>
      <dgm:spPr/>
    </dgm:pt>
    <dgm:pt modelId="{D75ACA8F-634B-4F3E-B6C7-0D1C78B82B29}" type="pres">
      <dgm:prSet presAssocID="{AB23C648-5221-4399-8C5E-D952BD3F5EDE}" presName="hierChild3" presStyleCnt="0"/>
      <dgm:spPr/>
    </dgm:pt>
    <dgm:pt modelId="{A0523344-70AD-48CA-9EEF-92D07747186D}" type="pres">
      <dgm:prSet presAssocID="{4406C447-E333-4F47-8BF5-D8A5318A5AB9}" presName="hierRoot1" presStyleCnt="0">
        <dgm:presLayoutVars>
          <dgm:hierBranch val="init"/>
        </dgm:presLayoutVars>
      </dgm:prSet>
      <dgm:spPr/>
    </dgm:pt>
    <dgm:pt modelId="{613E90E7-0F3E-438F-BEEA-B09AB75DF88E}" type="pres">
      <dgm:prSet presAssocID="{4406C447-E333-4F47-8BF5-D8A5318A5AB9}" presName="rootComposite1" presStyleCnt="0"/>
      <dgm:spPr/>
    </dgm:pt>
    <dgm:pt modelId="{8FE6D129-FEE8-4328-8A4D-6213925125B6}" type="pres">
      <dgm:prSet presAssocID="{4406C447-E333-4F47-8BF5-D8A5318A5AB9}" presName="rootText1" presStyleLbl="node0" presStyleIdx="1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4CF65C82-8E35-45EB-884D-62EF55336581}" type="pres">
      <dgm:prSet presAssocID="{4406C447-E333-4F47-8BF5-D8A5318A5AB9}" presName="rootConnector1" presStyleLbl="node1" presStyleIdx="0" presStyleCnt="0"/>
      <dgm:spPr/>
      <dgm:t>
        <a:bodyPr/>
        <a:lstStyle/>
        <a:p>
          <a:endParaRPr lang="el-GR"/>
        </a:p>
      </dgm:t>
    </dgm:pt>
    <dgm:pt modelId="{28573B53-3EDB-4B7C-BA67-B3534E4E118B}" type="pres">
      <dgm:prSet presAssocID="{4406C447-E333-4F47-8BF5-D8A5318A5AB9}" presName="hierChild2" presStyleCnt="0"/>
      <dgm:spPr/>
    </dgm:pt>
    <dgm:pt modelId="{15DEF759-65F3-43CD-8C22-BB273188BAAF}" type="pres">
      <dgm:prSet presAssocID="{4406C447-E333-4F47-8BF5-D8A5318A5AB9}" presName="hierChild3" presStyleCnt="0"/>
      <dgm:spPr/>
    </dgm:pt>
    <dgm:pt modelId="{EA874F06-B757-4EA1-9AC7-9A22ED3B5798}" type="pres">
      <dgm:prSet presAssocID="{4817B1E8-90BC-428D-9C08-FE06B2A15447}" presName="hierRoot1" presStyleCnt="0">
        <dgm:presLayoutVars>
          <dgm:hierBranch val="init"/>
        </dgm:presLayoutVars>
      </dgm:prSet>
      <dgm:spPr/>
    </dgm:pt>
    <dgm:pt modelId="{D4039F3D-EE25-4002-B984-8850891FA338}" type="pres">
      <dgm:prSet presAssocID="{4817B1E8-90BC-428D-9C08-FE06B2A15447}" presName="rootComposite1" presStyleCnt="0"/>
      <dgm:spPr/>
    </dgm:pt>
    <dgm:pt modelId="{6CEFCECE-E18C-4DAC-81EF-4E286E55BEE3}" type="pres">
      <dgm:prSet presAssocID="{4817B1E8-90BC-428D-9C08-FE06B2A15447}" presName="rootText1" presStyleLbl="node0" presStyleIdx="2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40C5139-D72B-46CE-84EA-8B2A1278F14C}" type="pres">
      <dgm:prSet presAssocID="{4817B1E8-90BC-428D-9C08-FE06B2A15447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AD653C3-9EBA-41FC-94AC-8CD890BD9D9D}" type="pres">
      <dgm:prSet presAssocID="{4817B1E8-90BC-428D-9C08-FE06B2A15447}" presName="hierChild2" presStyleCnt="0"/>
      <dgm:spPr/>
    </dgm:pt>
    <dgm:pt modelId="{CD0CF728-B3E8-4D75-8403-A6540B35F0CF}" type="pres">
      <dgm:prSet presAssocID="{4817B1E8-90BC-428D-9C08-FE06B2A15447}" presName="hierChild3" presStyleCnt="0"/>
      <dgm:spPr/>
    </dgm:pt>
    <dgm:pt modelId="{405577D5-A625-4465-9E28-1C828F1301E4}" type="pres">
      <dgm:prSet presAssocID="{E7C6ED2A-6ACA-4E1B-A607-8E7396B9E797}" presName="hierRoot1" presStyleCnt="0">
        <dgm:presLayoutVars>
          <dgm:hierBranch val="init"/>
        </dgm:presLayoutVars>
      </dgm:prSet>
      <dgm:spPr/>
    </dgm:pt>
    <dgm:pt modelId="{34959501-94F5-42CC-B0D5-C8E06A493A5F}" type="pres">
      <dgm:prSet presAssocID="{E7C6ED2A-6ACA-4E1B-A607-8E7396B9E797}" presName="rootComposite1" presStyleCnt="0"/>
      <dgm:spPr/>
    </dgm:pt>
    <dgm:pt modelId="{7030158B-E8CB-4BAE-BD2B-8F49CC02DE51}" type="pres">
      <dgm:prSet presAssocID="{E7C6ED2A-6ACA-4E1B-A607-8E7396B9E797}" presName="rootText1" presStyleLbl="node0" presStyleIdx="3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5935E17-F9A8-4C8D-82AE-23BFF747DC57}" type="pres">
      <dgm:prSet presAssocID="{E7C6ED2A-6ACA-4E1B-A607-8E7396B9E797}" presName="rootConnector1" presStyleLbl="node1" presStyleIdx="0" presStyleCnt="0"/>
      <dgm:spPr/>
      <dgm:t>
        <a:bodyPr/>
        <a:lstStyle/>
        <a:p>
          <a:endParaRPr lang="el-GR"/>
        </a:p>
      </dgm:t>
    </dgm:pt>
    <dgm:pt modelId="{AF0D0BC5-C3CC-4C4D-B1A1-AE670089B806}" type="pres">
      <dgm:prSet presAssocID="{E7C6ED2A-6ACA-4E1B-A607-8E7396B9E797}" presName="hierChild2" presStyleCnt="0"/>
      <dgm:spPr/>
    </dgm:pt>
    <dgm:pt modelId="{7DC973DB-6AA7-4376-9FBB-1024673D6A88}" type="pres">
      <dgm:prSet presAssocID="{E7C6ED2A-6ACA-4E1B-A607-8E7396B9E797}" presName="hierChild3" presStyleCnt="0"/>
      <dgm:spPr/>
    </dgm:pt>
    <dgm:pt modelId="{ADAB285A-4653-4D20-983F-574EDB95C2DE}" type="pres">
      <dgm:prSet presAssocID="{8CCC0251-F383-4E02-B70C-C00803CFCD3D}" presName="hierRoot1" presStyleCnt="0">
        <dgm:presLayoutVars>
          <dgm:hierBranch val="init"/>
        </dgm:presLayoutVars>
      </dgm:prSet>
      <dgm:spPr/>
    </dgm:pt>
    <dgm:pt modelId="{ED1DEBCE-7C5D-4F57-B6A2-AE59EECD90D6}" type="pres">
      <dgm:prSet presAssocID="{8CCC0251-F383-4E02-B70C-C00803CFCD3D}" presName="rootComposite1" presStyleCnt="0"/>
      <dgm:spPr/>
    </dgm:pt>
    <dgm:pt modelId="{D2160714-4DA4-4941-869A-EE2164668E05}" type="pres">
      <dgm:prSet presAssocID="{8CCC0251-F383-4E02-B70C-C00803CFCD3D}" presName="rootText1" presStyleLbl="node0" presStyleIdx="4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2B04F99-7CEB-4178-8AE7-FFB4791357F8}" type="pres">
      <dgm:prSet presAssocID="{8CCC0251-F383-4E02-B70C-C00803CFCD3D}" presName="rootConnector1" presStyleLbl="node1" presStyleIdx="0" presStyleCnt="0"/>
      <dgm:spPr/>
      <dgm:t>
        <a:bodyPr/>
        <a:lstStyle/>
        <a:p>
          <a:endParaRPr lang="el-GR"/>
        </a:p>
      </dgm:t>
    </dgm:pt>
    <dgm:pt modelId="{2D0CBBE1-EF95-485A-9683-C6785008F039}" type="pres">
      <dgm:prSet presAssocID="{8CCC0251-F383-4E02-B70C-C00803CFCD3D}" presName="hierChild2" presStyleCnt="0"/>
      <dgm:spPr/>
    </dgm:pt>
    <dgm:pt modelId="{770049B5-A5F5-4922-91BF-4122B579F53F}" type="pres">
      <dgm:prSet presAssocID="{8CCC0251-F383-4E02-B70C-C00803CFCD3D}" presName="hierChild3" presStyleCnt="0"/>
      <dgm:spPr/>
    </dgm:pt>
    <dgm:pt modelId="{6BB462A6-4E87-4A7F-9D54-748EB21069CE}" type="pres">
      <dgm:prSet presAssocID="{9363D1F4-49AC-4BB4-9F91-66D8691DD4F4}" presName="hierRoot1" presStyleCnt="0">
        <dgm:presLayoutVars>
          <dgm:hierBranch val="init"/>
        </dgm:presLayoutVars>
      </dgm:prSet>
      <dgm:spPr/>
    </dgm:pt>
    <dgm:pt modelId="{DC0ACC10-6264-496F-B6A9-1DFECDA243D3}" type="pres">
      <dgm:prSet presAssocID="{9363D1F4-49AC-4BB4-9F91-66D8691DD4F4}" presName="rootComposite1" presStyleCnt="0"/>
      <dgm:spPr/>
    </dgm:pt>
    <dgm:pt modelId="{B99A671A-171A-41ED-933B-2F1813B020B8}" type="pres">
      <dgm:prSet presAssocID="{9363D1F4-49AC-4BB4-9F91-66D8691DD4F4}" presName="rootText1" presStyleLbl="node0" presStyleIdx="5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C54215E-1473-4B27-BCC2-F9CE26938F96}" type="pres">
      <dgm:prSet presAssocID="{9363D1F4-49AC-4BB4-9F91-66D8691DD4F4}" presName="rootConnector1" presStyleLbl="node1" presStyleIdx="0" presStyleCnt="0"/>
      <dgm:spPr/>
      <dgm:t>
        <a:bodyPr/>
        <a:lstStyle/>
        <a:p>
          <a:endParaRPr lang="el-GR"/>
        </a:p>
      </dgm:t>
    </dgm:pt>
    <dgm:pt modelId="{D1AAB9B6-97B6-44EE-9C1F-56AF851E85EF}" type="pres">
      <dgm:prSet presAssocID="{9363D1F4-49AC-4BB4-9F91-66D8691DD4F4}" presName="hierChild2" presStyleCnt="0"/>
      <dgm:spPr/>
    </dgm:pt>
    <dgm:pt modelId="{D9E93BA0-2117-4D76-90D3-FEA27F58F82A}" type="pres">
      <dgm:prSet presAssocID="{9363D1F4-49AC-4BB4-9F91-66D8691DD4F4}" presName="hierChild3" presStyleCnt="0"/>
      <dgm:spPr/>
    </dgm:pt>
  </dgm:ptLst>
  <dgm:cxnLst>
    <dgm:cxn modelId="{6D0BAE69-F28C-40BE-993A-6D839D60E375}" type="presOf" srcId="{E7C6ED2A-6ACA-4E1B-A607-8E7396B9E797}" destId="{7030158B-E8CB-4BAE-BD2B-8F49CC02DE51}" srcOrd="0" destOrd="0" presId="urn:microsoft.com/office/officeart/2009/3/layout/HorizontalOrganizationChart"/>
    <dgm:cxn modelId="{D10A32FF-FC6E-4F50-A149-29CC33A872C7}" type="presOf" srcId="{E7C6ED2A-6ACA-4E1B-A607-8E7396B9E797}" destId="{B5935E17-F9A8-4C8D-82AE-23BFF747DC57}" srcOrd="1" destOrd="0" presId="urn:microsoft.com/office/officeart/2009/3/layout/HorizontalOrganizationChart"/>
    <dgm:cxn modelId="{650A150E-20EB-4163-B04B-CCD04B61E314}" type="presOf" srcId="{8CCC0251-F383-4E02-B70C-C00803CFCD3D}" destId="{D2160714-4DA4-4941-869A-EE2164668E05}" srcOrd="0" destOrd="0" presId="urn:microsoft.com/office/officeart/2009/3/layout/HorizontalOrganizationChart"/>
    <dgm:cxn modelId="{8CC801A3-FC7C-41B6-8431-ABFCC37BAF59}" srcId="{7E38BB58-AD79-4922-91CA-989963B88ED5}" destId="{4817B1E8-90BC-428D-9C08-FE06B2A15447}" srcOrd="2" destOrd="0" parTransId="{F3C9BE2E-CE49-4C60-93CD-858798B238F9}" sibTransId="{3D7F5DF7-0F9E-41E7-9D07-9084810A776B}"/>
    <dgm:cxn modelId="{3337AB02-77D6-4A2F-9681-1CF22C098A40}" srcId="{7E38BB58-AD79-4922-91CA-989963B88ED5}" destId="{8CCC0251-F383-4E02-B70C-C00803CFCD3D}" srcOrd="4" destOrd="0" parTransId="{4B542F2A-5F97-4871-A358-C60C286665BD}" sibTransId="{9A126D65-689D-4517-98C9-37DDAAABDF38}"/>
    <dgm:cxn modelId="{21159A76-8584-415A-9FB9-649825A683AC}" srcId="{7E38BB58-AD79-4922-91CA-989963B88ED5}" destId="{9363D1F4-49AC-4BB4-9F91-66D8691DD4F4}" srcOrd="5" destOrd="0" parTransId="{BF42266D-73D9-46AE-A588-6A93F20980DD}" sibTransId="{CEEB2FBD-6A53-4030-AD19-F81821E946F8}"/>
    <dgm:cxn modelId="{F2A6F492-C9C3-412C-B5B0-03187FD44702}" type="presOf" srcId="{4406C447-E333-4F47-8BF5-D8A5318A5AB9}" destId="{4CF65C82-8E35-45EB-884D-62EF55336581}" srcOrd="1" destOrd="0" presId="urn:microsoft.com/office/officeart/2009/3/layout/HorizontalOrganizationChart"/>
    <dgm:cxn modelId="{3607DBCF-E942-4EA8-B1BD-FF1C23516AF2}" type="presOf" srcId="{7E38BB58-AD79-4922-91CA-989963B88ED5}" destId="{A6A698EE-9AD2-4683-A98C-52352A1555D8}" srcOrd="0" destOrd="0" presId="urn:microsoft.com/office/officeart/2009/3/layout/HorizontalOrganizationChart"/>
    <dgm:cxn modelId="{6ECC85A9-C299-469A-827F-7BA9790F8708}" type="presOf" srcId="{AB23C648-5221-4399-8C5E-D952BD3F5EDE}" destId="{22D0BFE2-5DF1-4C61-8A91-F920D666C920}" srcOrd="0" destOrd="0" presId="urn:microsoft.com/office/officeart/2009/3/layout/HorizontalOrganizationChart"/>
    <dgm:cxn modelId="{A8638FEA-B9D5-4E4E-A6C0-DB28AE9AC909}" type="presOf" srcId="{4817B1E8-90BC-428D-9C08-FE06B2A15447}" destId="{6CEFCECE-E18C-4DAC-81EF-4E286E55BEE3}" srcOrd="0" destOrd="0" presId="urn:microsoft.com/office/officeart/2009/3/layout/HorizontalOrganizationChart"/>
    <dgm:cxn modelId="{040F4B32-304B-47CC-A17A-F5D2E9330D00}" srcId="{7E38BB58-AD79-4922-91CA-989963B88ED5}" destId="{4406C447-E333-4F47-8BF5-D8A5318A5AB9}" srcOrd="1" destOrd="0" parTransId="{47C562E0-2604-4295-9935-6FFE93CC5143}" sibTransId="{D2C5A12E-4010-4EA5-BF35-B7D00BA950C9}"/>
    <dgm:cxn modelId="{8AD9150C-8940-4E0E-A6B2-E0D460E0806A}" srcId="{7E38BB58-AD79-4922-91CA-989963B88ED5}" destId="{E7C6ED2A-6ACA-4E1B-A607-8E7396B9E797}" srcOrd="3" destOrd="0" parTransId="{6FCBCDCA-3F84-43A4-94FD-428D8515D12B}" sibTransId="{EA9CA5BD-417D-4BA6-AC92-59B9DD436D70}"/>
    <dgm:cxn modelId="{F11FFC72-F7A7-4EA0-B7C1-5F6FFDE48BDA}" type="presOf" srcId="{9363D1F4-49AC-4BB4-9F91-66D8691DD4F4}" destId="{B99A671A-171A-41ED-933B-2F1813B020B8}" srcOrd="0" destOrd="0" presId="urn:microsoft.com/office/officeart/2009/3/layout/HorizontalOrganizationChart"/>
    <dgm:cxn modelId="{55823390-463E-4B2A-8AFF-51C9501890B3}" type="presOf" srcId="{4406C447-E333-4F47-8BF5-D8A5318A5AB9}" destId="{8FE6D129-FEE8-4328-8A4D-6213925125B6}" srcOrd="0" destOrd="0" presId="urn:microsoft.com/office/officeart/2009/3/layout/HorizontalOrganizationChart"/>
    <dgm:cxn modelId="{AE09BB38-574A-441B-8415-1EACD8423AE7}" type="presOf" srcId="{4817B1E8-90BC-428D-9C08-FE06B2A15447}" destId="{840C5139-D72B-46CE-84EA-8B2A1278F14C}" srcOrd="1" destOrd="0" presId="urn:microsoft.com/office/officeart/2009/3/layout/HorizontalOrganizationChart"/>
    <dgm:cxn modelId="{04E5CABF-1C3E-44CD-9746-5D1B15661CAA}" type="presOf" srcId="{8CCC0251-F383-4E02-B70C-C00803CFCD3D}" destId="{02B04F99-7CEB-4178-8AE7-FFB4791357F8}" srcOrd="1" destOrd="0" presId="urn:microsoft.com/office/officeart/2009/3/layout/HorizontalOrganizationChart"/>
    <dgm:cxn modelId="{EF069BDF-1A24-44DD-9507-75796A9290E4}" type="presOf" srcId="{9363D1F4-49AC-4BB4-9F91-66D8691DD4F4}" destId="{9C54215E-1473-4B27-BCC2-F9CE26938F96}" srcOrd="1" destOrd="0" presId="urn:microsoft.com/office/officeart/2009/3/layout/HorizontalOrganizationChart"/>
    <dgm:cxn modelId="{2ED26E5D-765F-4F9E-BC7F-F299CEE8778D}" type="presOf" srcId="{AB23C648-5221-4399-8C5E-D952BD3F5EDE}" destId="{884A2ED8-391D-444A-93BA-9BC2EF497732}" srcOrd="1" destOrd="0" presId="urn:microsoft.com/office/officeart/2009/3/layout/HorizontalOrganizationChart"/>
    <dgm:cxn modelId="{F7A98D70-6FD6-4928-967E-E5246F11BB75}" srcId="{7E38BB58-AD79-4922-91CA-989963B88ED5}" destId="{AB23C648-5221-4399-8C5E-D952BD3F5EDE}" srcOrd="0" destOrd="0" parTransId="{009863CB-D170-406E-9CEA-8B44928EA3E9}" sibTransId="{17C3AB5F-E6E7-4802-9441-EEF9058AA608}"/>
    <dgm:cxn modelId="{61488A58-CEDB-4143-B2FD-BD39F96DF931}" type="presParOf" srcId="{A6A698EE-9AD2-4683-A98C-52352A1555D8}" destId="{9492D64C-7FD4-4F4D-98FE-1F50D6E06A9D}" srcOrd="0" destOrd="0" presId="urn:microsoft.com/office/officeart/2009/3/layout/HorizontalOrganizationChart"/>
    <dgm:cxn modelId="{E5EBCEF8-FD82-4CD3-B9C7-C69A33732BF9}" type="presParOf" srcId="{9492D64C-7FD4-4F4D-98FE-1F50D6E06A9D}" destId="{2ECB96F3-089E-44F4-AAE2-32A4F8C21501}" srcOrd="0" destOrd="0" presId="urn:microsoft.com/office/officeart/2009/3/layout/HorizontalOrganizationChart"/>
    <dgm:cxn modelId="{B3B8F927-12FB-464B-AEC3-BFD26A4DAAA6}" type="presParOf" srcId="{2ECB96F3-089E-44F4-AAE2-32A4F8C21501}" destId="{22D0BFE2-5DF1-4C61-8A91-F920D666C920}" srcOrd="0" destOrd="0" presId="urn:microsoft.com/office/officeart/2009/3/layout/HorizontalOrganizationChart"/>
    <dgm:cxn modelId="{BA7208C6-F9F9-45C9-AB65-92169EC2AD35}" type="presParOf" srcId="{2ECB96F3-089E-44F4-AAE2-32A4F8C21501}" destId="{884A2ED8-391D-444A-93BA-9BC2EF497732}" srcOrd="1" destOrd="0" presId="urn:microsoft.com/office/officeart/2009/3/layout/HorizontalOrganizationChart"/>
    <dgm:cxn modelId="{F37BFFB5-3900-4AE6-B37B-B1E3F79CC361}" type="presParOf" srcId="{9492D64C-7FD4-4F4D-98FE-1F50D6E06A9D}" destId="{C9F125E6-BA80-4243-91C6-16AD45415DA7}" srcOrd="1" destOrd="0" presId="urn:microsoft.com/office/officeart/2009/3/layout/HorizontalOrganizationChart"/>
    <dgm:cxn modelId="{DAA91A9D-E024-4973-A678-C7DBD9BA0788}" type="presParOf" srcId="{9492D64C-7FD4-4F4D-98FE-1F50D6E06A9D}" destId="{D75ACA8F-634B-4F3E-B6C7-0D1C78B82B29}" srcOrd="2" destOrd="0" presId="urn:microsoft.com/office/officeart/2009/3/layout/HorizontalOrganizationChart"/>
    <dgm:cxn modelId="{FB0432D7-E542-413E-9AFC-1B2095539576}" type="presParOf" srcId="{A6A698EE-9AD2-4683-A98C-52352A1555D8}" destId="{A0523344-70AD-48CA-9EEF-92D07747186D}" srcOrd="1" destOrd="0" presId="urn:microsoft.com/office/officeart/2009/3/layout/HorizontalOrganizationChart"/>
    <dgm:cxn modelId="{F2878B93-548C-48BB-8982-31FA81C7A3DF}" type="presParOf" srcId="{A0523344-70AD-48CA-9EEF-92D07747186D}" destId="{613E90E7-0F3E-438F-BEEA-B09AB75DF88E}" srcOrd="0" destOrd="0" presId="urn:microsoft.com/office/officeart/2009/3/layout/HorizontalOrganizationChart"/>
    <dgm:cxn modelId="{F76621C8-4E66-40AF-9A18-65344D1DBE85}" type="presParOf" srcId="{613E90E7-0F3E-438F-BEEA-B09AB75DF88E}" destId="{8FE6D129-FEE8-4328-8A4D-6213925125B6}" srcOrd="0" destOrd="0" presId="urn:microsoft.com/office/officeart/2009/3/layout/HorizontalOrganizationChart"/>
    <dgm:cxn modelId="{3CB82260-9E26-4939-BE55-2EC57C480192}" type="presParOf" srcId="{613E90E7-0F3E-438F-BEEA-B09AB75DF88E}" destId="{4CF65C82-8E35-45EB-884D-62EF55336581}" srcOrd="1" destOrd="0" presId="urn:microsoft.com/office/officeart/2009/3/layout/HorizontalOrganizationChart"/>
    <dgm:cxn modelId="{B09A7724-E989-4569-88A0-3F440F8D03F0}" type="presParOf" srcId="{A0523344-70AD-48CA-9EEF-92D07747186D}" destId="{28573B53-3EDB-4B7C-BA67-B3534E4E118B}" srcOrd="1" destOrd="0" presId="urn:microsoft.com/office/officeart/2009/3/layout/HorizontalOrganizationChart"/>
    <dgm:cxn modelId="{93CB71C1-C1C0-4B35-BE54-1DF3BED4CC53}" type="presParOf" srcId="{A0523344-70AD-48CA-9EEF-92D07747186D}" destId="{15DEF759-65F3-43CD-8C22-BB273188BAAF}" srcOrd="2" destOrd="0" presId="urn:microsoft.com/office/officeart/2009/3/layout/HorizontalOrganizationChart"/>
    <dgm:cxn modelId="{96FC428C-F022-49B1-A763-03F82B52A3E3}" type="presParOf" srcId="{A6A698EE-9AD2-4683-A98C-52352A1555D8}" destId="{EA874F06-B757-4EA1-9AC7-9A22ED3B5798}" srcOrd="2" destOrd="0" presId="urn:microsoft.com/office/officeart/2009/3/layout/HorizontalOrganizationChart"/>
    <dgm:cxn modelId="{3CA4D08D-5B18-4821-B94E-1A76E11208A3}" type="presParOf" srcId="{EA874F06-B757-4EA1-9AC7-9A22ED3B5798}" destId="{D4039F3D-EE25-4002-B984-8850891FA338}" srcOrd="0" destOrd="0" presId="urn:microsoft.com/office/officeart/2009/3/layout/HorizontalOrganizationChart"/>
    <dgm:cxn modelId="{6B5628FF-8F4F-49EA-B26C-C7D3DBE4F0F6}" type="presParOf" srcId="{D4039F3D-EE25-4002-B984-8850891FA338}" destId="{6CEFCECE-E18C-4DAC-81EF-4E286E55BEE3}" srcOrd="0" destOrd="0" presId="urn:microsoft.com/office/officeart/2009/3/layout/HorizontalOrganizationChart"/>
    <dgm:cxn modelId="{C7122900-4EF8-4F2C-8899-E7592463B779}" type="presParOf" srcId="{D4039F3D-EE25-4002-B984-8850891FA338}" destId="{840C5139-D72B-46CE-84EA-8B2A1278F14C}" srcOrd="1" destOrd="0" presId="urn:microsoft.com/office/officeart/2009/3/layout/HorizontalOrganizationChart"/>
    <dgm:cxn modelId="{2948E732-F5A2-4152-BF21-F6BADE63EECF}" type="presParOf" srcId="{EA874F06-B757-4EA1-9AC7-9A22ED3B5798}" destId="{1AD653C3-9EBA-41FC-94AC-8CD890BD9D9D}" srcOrd="1" destOrd="0" presId="urn:microsoft.com/office/officeart/2009/3/layout/HorizontalOrganizationChart"/>
    <dgm:cxn modelId="{267E717F-DA8D-4803-B1D0-BAA6998B0652}" type="presParOf" srcId="{EA874F06-B757-4EA1-9AC7-9A22ED3B5798}" destId="{CD0CF728-B3E8-4D75-8403-A6540B35F0CF}" srcOrd="2" destOrd="0" presId="urn:microsoft.com/office/officeart/2009/3/layout/HorizontalOrganizationChart"/>
    <dgm:cxn modelId="{22AAE760-DBF9-486D-B9E9-DC23EA6A35D8}" type="presParOf" srcId="{A6A698EE-9AD2-4683-A98C-52352A1555D8}" destId="{405577D5-A625-4465-9E28-1C828F1301E4}" srcOrd="3" destOrd="0" presId="urn:microsoft.com/office/officeart/2009/3/layout/HorizontalOrganizationChart"/>
    <dgm:cxn modelId="{5897F0D9-47AA-4C29-92CA-3AC1C58BEAB2}" type="presParOf" srcId="{405577D5-A625-4465-9E28-1C828F1301E4}" destId="{34959501-94F5-42CC-B0D5-C8E06A493A5F}" srcOrd="0" destOrd="0" presId="urn:microsoft.com/office/officeart/2009/3/layout/HorizontalOrganizationChart"/>
    <dgm:cxn modelId="{3D59B764-9935-437E-8736-2828BA2071AF}" type="presParOf" srcId="{34959501-94F5-42CC-B0D5-C8E06A493A5F}" destId="{7030158B-E8CB-4BAE-BD2B-8F49CC02DE51}" srcOrd="0" destOrd="0" presId="urn:microsoft.com/office/officeart/2009/3/layout/HorizontalOrganizationChart"/>
    <dgm:cxn modelId="{38464DC3-5AB7-42E1-A3F3-E52F2FE637C2}" type="presParOf" srcId="{34959501-94F5-42CC-B0D5-C8E06A493A5F}" destId="{B5935E17-F9A8-4C8D-82AE-23BFF747DC57}" srcOrd="1" destOrd="0" presId="urn:microsoft.com/office/officeart/2009/3/layout/HorizontalOrganizationChart"/>
    <dgm:cxn modelId="{BB7BB53E-76C9-42B9-908D-64A9CAAF62B3}" type="presParOf" srcId="{405577D5-A625-4465-9E28-1C828F1301E4}" destId="{AF0D0BC5-C3CC-4C4D-B1A1-AE670089B806}" srcOrd="1" destOrd="0" presId="urn:microsoft.com/office/officeart/2009/3/layout/HorizontalOrganizationChart"/>
    <dgm:cxn modelId="{350BFE0F-8815-43BA-8865-FBE664AA85D4}" type="presParOf" srcId="{405577D5-A625-4465-9E28-1C828F1301E4}" destId="{7DC973DB-6AA7-4376-9FBB-1024673D6A88}" srcOrd="2" destOrd="0" presId="urn:microsoft.com/office/officeart/2009/3/layout/HorizontalOrganizationChart"/>
    <dgm:cxn modelId="{EDBB4F09-F06D-4427-818A-6C873390D806}" type="presParOf" srcId="{A6A698EE-9AD2-4683-A98C-52352A1555D8}" destId="{ADAB285A-4653-4D20-983F-574EDB95C2DE}" srcOrd="4" destOrd="0" presId="urn:microsoft.com/office/officeart/2009/3/layout/HorizontalOrganizationChart"/>
    <dgm:cxn modelId="{D01040FA-6980-46BB-ADCB-E4AD6809DB7F}" type="presParOf" srcId="{ADAB285A-4653-4D20-983F-574EDB95C2DE}" destId="{ED1DEBCE-7C5D-4F57-B6A2-AE59EECD90D6}" srcOrd="0" destOrd="0" presId="urn:microsoft.com/office/officeart/2009/3/layout/HorizontalOrganizationChart"/>
    <dgm:cxn modelId="{22A86DF2-2C69-4900-8D5B-EC6D69C6CE54}" type="presParOf" srcId="{ED1DEBCE-7C5D-4F57-B6A2-AE59EECD90D6}" destId="{D2160714-4DA4-4941-869A-EE2164668E05}" srcOrd="0" destOrd="0" presId="urn:microsoft.com/office/officeart/2009/3/layout/HorizontalOrganizationChart"/>
    <dgm:cxn modelId="{9CBC8BAC-3E02-4338-88F2-9AAA25D335B9}" type="presParOf" srcId="{ED1DEBCE-7C5D-4F57-B6A2-AE59EECD90D6}" destId="{02B04F99-7CEB-4178-8AE7-FFB4791357F8}" srcOrd="1" destOrd="0" presId="urn:microsoft.com/office/officeart/2009/3/layout/HorizontalOrganizationChart"/>
    <dgm:cxn modelId="{04C2C780-0C2B-4BFB-B744-53FE3B74C8E3}" type="presParOf" srcId="{ADAB285A-4653-4D20-983F-574EDB95C2DE}" destId="{2D0CBBE1-EF95-485A-9683-C6785008F039}" srcOrd="1" destOrd="0" presId="urn:microsoft.com/office/officeart/2009/3/layout/HorizontalOrganizationChart"/>
    <dgm:cxn modelId="{3747BCE4-F35F-4A52-87FD-144747B6478B}" type="presParOf" srcId="{ADAB285A-4653-4D20-983F-574EDB95C2DE}" destId="{770049B5-A5F5-4922-91BF-4122B579F53F}" srcOrd="2" destOrd="0" presId="urn:microsoft.com/office/officeart/2009/3/layout/HorizontalOrganizationChart"/>
    <dgm:cxn modelId="{2906C4D0-C544-445F-892F-BEB298D0BDA7}" type="presParOf" srcId="{A6A698EE-9AD2-4683-A98C-52352A1555D8}" destId="{6BB462A6-4E87-4A7F-9D54-748EB21069CE}" srcOrd="5" destOrd="0" presId="urn:microsoft.com/office/officeart/2009/3/layout/HorizontalOrganizationChart"/>
    <dgm:cxn modelId="{CD5052AE-4D69-483C-BDC6-A7FEF04BC42B}" type="presParOf" srcId="{6BB462A6-4E87-4A7F-9D54-748EB21069CE}" destId="{DC0ACC10-6264-496F-B6A9-1DFECDA243D3}" srcOrd="0" destOrd="0" presId="urn:microsoft.com/office/officeart/2009/3/layout/HorizontalOrganizationChart"/>
    <dgm:cxn modelId="{7AC67651-EBE7-421C-80BD-81D4A232E257}" type="presParOf" srcId="{DC0ACC10-6264-496F-B6A9-1DFECDA243D3}" destId="{B99A671A-171A-41ED-933B-2F1813B020B8}" srcOrd="0" destOrd="0" presId="urn:microsoft.com/office/officeart/2009/3/layout/HorizontalOrganizationChart"/>
    <dgm:cxn modelId="{C1E8AFBC-81B2-4F35-A50A-6A469E3D49CE}" type="presParOf" srcId="{DC0ACC10-6264-496F-B6A9-1DFECDA243D3}" destId="{9C54215E-1473-4B27-BCC2-F9CE26938F96}" srcOrd="1" destOrd="0" presId="urn:microsoft.com/office/officeart/2009/3/layout/HorizontalOrganizationChart"/>
    <dgm:cxn modelId="{2CF84D03-26BB-4BC1-8A42-7AA848CBB735}" type="presParOf" srcId="{6BB462A6-4E87-4A7F-9D54-748EB21069CE}" destId="{D1AAB9B6-97B6-44EE-9C1F-56AF851E85EF}" srcOrd="1" destOrd="0" presId="urn:microsoft.com/office/officeart/2009/3/layout/HorizontalOrganizationChart"/>
    <dgm:cxn modelId="{CE6D279C-4025-456B-A1CD-FF74E45CF8B7}" type="presParOf" srcId="{6BB462A6-4E87-4A7F-9D54-748EB21069CE}" destId="{D9E93BA0-2117-4D76-90D3-FEA27F58F82A}" srcOrd="2" destOrd="0" presId="urn:microsoft.com/office/officeart/2009/3/layout/HorizontalOrganizationChar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705C60-7719-40DA-8901-DD8D75C10BDC}" type="doc">
      <dgm:prSet loTypeId="urn:microsoft.com/office/officeart/2005/8/layout/matrix3" loCatId="matrix" qsTypeId="urn:microsoft.com/office/officeart/2005/8/quickstyle/simple4" qsCatId="simple" csTypeId="urn:microsoft.com/office/officeart/2005/8/colors/colorful1#3" csCatId="colorful"/>
      <dgm:spPr/>
      <dgm:t>
        <a:bodyPr/>
        <a:lstStyle/>
        <a:p>
          <a:endParaRPr lang="en-US"/>
        </a:p>
      </dgm:t>
    </dgm:pt>
    <dgm:pt modelId="{2935E30F-E10D-4DBE-B854-2C4B8FD6113A}">
      <dgm:prSet/>
      <dgm:spPr/>
      <dgm:t>
        <a:bodyPr/>
        <a:lstStyle/>
        <a:p>
          <a:r>
            <a:rPr lang="el-GR"/>
            <a:t>ΓΕΩΠΟΝΙΑΣ, ΤΡΟΦΙΜΩΝ ΚΑΙ ΠΕΡΙΒΑΛΛΟΝΤΟΣ</a:t>
          </a:r>
          <a:br>
            <a:rPr lang="el-GR"/>
          </a:br>
          <a:r>
            <a:rPr lang="el-GR"/>
            <a:t>Τεχνικός Φυτικής Παραγωγής</a:t>
          </a:r>
          <a:endParaRPr lang="en-US"/>
        </a:p>
      </dgm:t>
    </dgm:pt>
    <dgm:pt modelId="{F08C709F-E3FD-4F49-9A30-DD6A3D68AB40}" type="parTrans" cxnId="{177F72FB-9B53-456A-876E-D7945381E1E0}">
      <dgm:prSet/>
      <dgm:spPr/>
      <dgm:t>
        <a:bodyPr/>
        <a:lstStyle/>
        <a:p>
          <a:endParaRPr lang="en-US"/>
        </a:p>
      </dgm:t>
    </dgm:pt>
    <dgm:pt modelId="{E398B24C-7C4B-49DC-9AB1-E4152D375312}" type="sibTrans" cxnId="{177F72FB-9B53-456A-876E-D7945381E1E0}">
      <dgm:prSet/>
      <dgm:spPr/>
      <dgm:t>
        <a:bodyPr/>
        <a:lstStyle/>
        <a:p>
          <a:endParaRPr lang="en-US"/>
        </a:p>
      </dgm:t>
    </dgm:pt>
    <dgm:pt modelId="{561715F1-B291-4C31-BB8F-0D233A997D5D}">
      <dgm:prSet/>
      <dgm:spPr/>
      <dgm:t>
        <a:bodyPr/>
        <a:lstStyle/>
        <a:p>
          <a:r>
            <a:rPr lang="el-GR"/>
            <a:t>ΔΙΟΙΚΗΣΗΣ ΚΑΙ ΟΙΚΟΝΟΜΙΑΣ</a:t>
          </a:r>
          <a:br>
            <a:rPr lang="el-GR"/>
          </a:br>
          <a:r>
            <a:rPr lang="el-GR"/>
            <a:t>Υπάλληλος Διοίκησης και Οικονομικών Υπηρεσιών</a:t>
          </a:r>
          <a:endParaRPr lang="en-US"/>
        </a:p>
      </dgm:t>
    </dgm:pt>
    <dgm:pt modelId="{D39DDBF1-8CF4-4DBA-BE33-EC7AC6F3FEDB}" type="parTrans" cxnId="{8FB26625-B1F2-40A9-BAFE-B3B8B78C61C8}">
      <dgm:prSet/>
      <dgm:spPr/>
      <dgm:t>
        <a:bodyPr/>
        <a:lstStyle/>
        <a:p>
          <a:endParaRPr lang="en-US"/>
        </a:p>
      </dgm:t>
    </dgm:pt>
    <dgm:pt modelId="{1E0BD4F1-B5E9-402E-9831-257A95CBF4E0}" type="sibTrans" cxnId="{8FB26625-B1F2-40A9-BAFE-B3B8B78C61C8}">
      <dgm:prSet/>
      <dgm:spPr/>
      <dgm:t>
        <a:bodyPr/>
        <a:lstStyle/>
        <a:p>
          <a:endParaRPr lang="en-US"/>
        </a:p>
      </dgm:t>
    </dgm:pt>
    <dgm:pt modelId="{952FA72B-BE32-4DD8-94B5-52DF361DEF5C}">
      <dgm:prSet/>
      <dgm:spPr/>
      <dgm:t>
        <a:bodyPr/>
        <a:lstStyle/>
        <a:p>
          <a:r>
            <a:rPr lang="el-GR"/>
            <a:t>ΗΛΕΚΤΡΟΛΟΓΙΑΣ, ΗΛΕΚΤΡΟΝΙΚΗΣ ΚΑΙ ΑΥΤΟΜΑΤΙΣΜΟΥ</a:t>
          </a:r>
          <a:br>
            <a:rPr lang="el-GR"/>
          </a:br>
          <a:r>
            <a:rPr lang="el-GR"/>
            <a:t>Τεχνικός Ηλεκτρολογικών Συστημάτων, Εγκαταστάσεων και Δικτύων</a:t>
          </a:r>
          <a:endParaRPr lang="en-US"/>
        </a:p>
      </dgm:t>
    </dgm:pt>
    <dgm:pt modelId="{257CD1E2-6DA9-4A80-8E6C-1A40722B91AD}" type="parTrans" cxnId="{EA189E49-C745-463D-B417-8601CAAF6D9E}">
      <dgm:prSet/>
      <dgm:spPr/>
      <dgm:t>
        <a:bodyPr/>
        <a:lstStyle/>
        <a:p>
          <a:endParaRPr lang="en-US"/>
        </a:p>
      </dgm:t>
    </dgm:pt>
    <dgm:pt modelId="{450DA15F-1293-4CF2-8451-B153807DB95C}" type="sibTrans" cxnId="{EA189E49-C745-463D-B417-8601CAAF6D9E}">
      <dgm:prSet/>
      <dgm:spPr/>
      <dgm:t>
        <a:bodyPr/>
        <a:lstStyle/>
        <a:p>
          <a:endParaRPr lang="en-US"/>
        </a:p>
      </dgm:t>
    </dgm:pt>
    <dgm:pt modelId="{6AD20FA5-1C12-497C-BC8F-8839CB5D7D5A}">
      <dgm:prSet/>
      <dgm:spPr/>
      <dgm:t>
        <a:bodyPr/>
        <a:lstStyle/>
        <a:p>
          <a:r>
            <a:rPr lang="el-GR"/>
            <a:t>ΠΛΗΡΟΦΟΡΙΚΗΣ</a:t>
          </a:r>
          <a:br>
            <a:rPr lang="el-GR"/>
          </a:br>
          <a:r>
            <a:rPr lang="el-GR"/>
            <a:t>Τεχνικός Η/Υ και Δικτύων Η/Υ</a:t>
          </a:r>
          <a:endParaRPr lang="en-US"/>
        </a:p>
      </dgm:t>
    </dgm:pt>
    <dgm:pt modelId="{EA57C07A-2114-4E7B-BCA0-F2D3F36437E8}" type="parTrans" cxnId="{E888C621-641B-4D3F-9C82-71DCE46DBBC4}">
      <dgm:prSet/>
      <dgm:spPr/>
      <dgm:t>
        <a:bodyPr/>
        <a:lstStyle/>
        <a:p>
          <a:endParaRPr lang="en-US"/>
        </a:p>
      </dgm:t>
    </dgm:pt>
    <dgm:pt modelId="{F8AC1B76-3C79-4B37-A9FC-F9BFA9788367}" type="sibTrans" cxnId="{E888C621-641B-4D3F-9C82-71DCE46DBBC4}">
      <dgm:prSet/>
      <dgm:spPr/>
      <dgm:t>
        <a:bodyPr/>
        <a:lstStyle/>
        <a:p>
          <a:endParaRPr lang="en-US"/>
        </a:p>
      </dgm:t>
    </dgm:pt>
    <dgm:pt modelId="{C1BE8A2B-A18E-4944-BE92-540C6DABAFA6}" type="pres">
      <dgm:prSet presAssocID="{EF705C60-7719-40DA-8901-DD8D75C10BD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5C20935-0319-42E9-BB03-FC7C1B2AFFA0}" type="pres">
      <dgm:prSet presAssocID="{EF705C60-7719-40DA-8901-DD8D75C10BDC}" presName="diamond" presStyleLbl="bgShp" presStyleIdx="0" presStyleCnt="1"/>
      <dgm:spPr/>
    </dgm:pt>
    <dgm:pt modelId="{DCD4849C-14B0-453C-90C5-D7C898252315}" type="pres">
      <dgm:prSet presAssocID="{EF705C60-7719-40DA-8901-DD8D75C10BD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C377D9-B097-48FC-A091-6F0950795EA7}" type="pres">
      <dgm:prSet presAssocID="{EF705C60-7719-40DA-8901-DD8D75C10BD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61C6E4-1340-4F91-BCA9-03E907EC1778}" type="pres">
      <dgm:prSet presAssocID="{EF705C60-7719-40DA-8901-DD8D75C10BD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0691D7-5394-4166-84FB-A00F12C110DB}" type="pres">
      <dgm:prSet presAssocID="{EF705C60-7719-40DA-8901-DD8D75C10BD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DBC824E-4037-4BC6-9DDA-48B57B669F39}" type="presOf" srcId="{952FA72B-BE32-4DD8-94B5-52DF361DEF5C}" destId="{A161C6E4-1340-4F91-BCA9-03E907EC1778}" srcOrd="0" destOrd="0" presId="urn:microsoft.com/office/officeart/2005/8/layout/matrix3"/>
    <dgm:cxn modelId="{8FB26625-B1F2-40A9-BAFE-B3B8B78C61C8}" srcId="{EF705C60-7719-40DA-8901-DD8D75C10BDC}" destId="{561715F1-B291-4C31-BB8F-0D233A997D5D}" srcOrd="1" destOrd="0" parTransId="{D39DDBF1-8CF4-4DBA-BE33-EC7AC6F3FEDB}" sibTransId="{1E0BD4F1-B5E9-402E-9831-257A95CBF4E0}"/>
    <dgm:cxn modelId="{11D79167-14E4-4B81-B85E-1A56BD3F5C7A}" type="presOf" srcId="{EF705C60-7719-40DA-8901-DD8D75C10BDC}" destId="{C1BE8A2B-A18E-4944-BE92-540C6DABAFA6}" srcOrd="0" destOrd="0" presId="urn:microsoft.com/office/officeart/2005/8/layout/matrix3"/>
    <dgm:cxn modelId="{177F72FB-9B53-456A-876E-D7945381E1E0}" srcId="{EF705C60-7719-40DA-8901-DD8D75C10BDC}" destId="{2935E30F-E10D-4DBE-B854-2C4B8FD6113A}" srcOrd="0" destOrd="0" parTransId="{F08C709F-E3FD-4F49-9A30-DD6A3D68AB40}" sibTransId="{E398B24C-7C4B-49DC-9AB1-E4152D375312}"/>
    <dgm:cxn modelId="{EAEB7652-D71F-4827-9693-351CED76CC1A}" type="presOf" srcId="{561715F1-B291-4C31-BB8F-0D233A997D5D}" destId="{BCC377D9-B097-48FC-A091-6F0950795EA7}" srcOrd="0" destOrd="0" presId="urn:microsoft.com/office/officeart/2005/8/layout/matrix3"/>
    <dgm:cxn modelId="{704709A8-D81A-4A2E-BF71-A9D31355A0D8}" type="presOf" srcId="{6AD20FA5-1C12-497C-BC8F-8839CB5D7D5A}" destId="{C30691D7-5394-4166-84FB-A00F12C110DB}" srcOrd="0" destOrd="0" presId="urn:microsoft.com/office/officeart/2005/8/layout/matrix3"/>
    <dgm:cxn modelId="{E888C621-641B-4D3F-9C82-71DCE46DBBC4}" srcId="{EF705C60-7719-40DA-8901-DD8D75C10BDC}" destId="{6AD20FA5-1C12-497C-BC8F-8839CB5D7D5A}" srcOrd="3" destOrd="0" parTransId="{EA57C07A-2114-4E7B-BCA0-F2D3F36437E8}" sibTransId="{F8AC1B76-3C79-4B37-A9FC-F9BFA9788367}"/>
    <dgm:cxn modelId="{EA189E49-C745-463D-B417-8601CAAF6D9E}" srcId="{EF705C60-7719-40DA-8901-DD8D75C10BDC}" destId="{952FA72B-BE32-4DD8-94B5-52DF361DEF5C}" srcOrd="2" destOrd="0" parTransId="{257CD1E2-6DA9-4A80-8E6C-1A40722B91AD}" sibTransId="{450DA15F-1293-4CF2-8451-B153807DB95C}"/>
    <dgm:cxn modelId="{39C41DDB-E757-4F9E-B7A8-47C68D8D849E}" type="presOf" srcId="{2935E30F-E10D-4DBE-B854-2C4B8FD6113A}" destId="{DCD4849C-14B0-453C-90C5-D7C898252315}" srcOrd="0" destOrd="0" presId="urn:microsoft.com/office/officeart/2005/8/layout/matrix3"/>
    <dgm:cxn modelId="{BD7BDB79-9549-40E8-BF83-BB2E0772D3E2}" type="presParOf" srcId="{C1BE8A2B-A18E-4944-BE92-540C6DABAFA6}" destId="{B5C20935-0319-42E9-BB03-FC7C1B2AFFA0}" srcOrd="0" destOrd="0" presId="urn:microsoft.com/office/officeart/2005/8/layout/matrix3"/>
    <dgm:cxn modelId="{1A20DD3A-4F53-4CE7-BF74-2EB87DA196B7}" type="presParOf" srcId="{C1BE8A2B-A18E-4944-BE92-540C6DABAFA6}" destId="{DCD4849C-14B0-453C-90C5-D7C898252315}" srcOrd="1" destOrd="0" presId="urn:microsoft.com/office/officeart/2005/8/layout/matrix3"/>
    <dgm:cxn modelId="{CFC9D283-DD58-4BB5-A297-0F0A978D08B8}" type="presParOf" srcId="{C1BE8A2B-A18E-4944-BE92-540C6DABAFA6}" destId="{BCC377D9-B097-48FC-A091-6F0950795EA7}" srcOrd="2" destOrd="0" presId="urn:microsoft.com/office/officeart/2005/8/layout/matrix3"/>
    <dgm:cxn modelId="{09690B97-4752-46DC-89F2-3D6CB55CAD09}" type="presParOf" srcId="{C1BE8A2B-A18E-4944-BE92-540C6DABAFA6}" destId="{A161C6E4-1340-4F91-BCA9-03E907EC1778}" srcOrd="3" destOrd="0" presId="urn:microsoft.com/office/officeart/2005/8/layout/matrix3"/>
    <dgm:cxn modelId="{CF786A3A-4ADB-49E8-BA36-E5DF66E46F62}" type="presParOf" srcId="{C1BE8A2B-A18E-4944-BE92-540C6DABAFA6}" destId="{C30691D7-5394-4166-84FB-A00F12C110DB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FD070A-6F5F-434E-B26E-0AABC615A27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DC78CF4-E8EA-490B-A756-F75EE0E00031}">
      <dgm:prSet/>
      <dgm:spPr/>
      <dgm:t>
        <a:bodyPr/>
        <a:lstStyle/>
        <a:p>
          <a:r>
            <a:rPr lang="el-GR"/>
            <a:t>ΔΙΟΙΚΗΣΗΣ ΚΑΙ ΟΙΚΟΝΟΜΙΑΣ</a:t>
          </a:r>
          <a:br>
            <a:rPr lang="el-GR"/>
          </a:br>
          <a:r>
            <a:rPr lang="el-GR"/>
            <a:t>Υπάλληλος Διοίκησης και Οικονομικών Υπηρεσιών</a:t>
          </a:r>
          <a:br>
            <a:rPr lang="el-GR"/>
          </a:br>
          <a:r>
            <a:rPr lang="el-GR"/>
            <a:t>Υπάλληλος Τουριστικών Επιχειρήσεων</a:t>
          </a:r>
          <a:endParaRPr lang="en-US"/>
        </a:p>
      </dgm:t>
    </dgm:pt>
    <dgm:pt modelId="{C0108650-365E-4997-87C1-5E22B79B9CD8}" type="parTrans" cxnId="{50A6CCD6-536E-497E-AAF8-50C59A67AF19}">
      <dgm:prSet/>
      <dgm:spPr/>
      <dgm:t>
        <a:bodyPr/>
        <a:lstStyle/>
        <a:p>
          <a:endParaRPr lang="en-US"/>
        </a:p>
      </dgm:t>
    </dgm:pt>
    <dgm:pt modelId="{33747E8A-1D85-46F5-82E3-E0B9B76058A2}" type="sibTrans" cxnId="{50A6CCD6-536E-497E-AAF8-50C59A67AF19}">
      <dgm:prSet/>
      <dgm:spPr/>
      <dgm:t>
        <a:bodyPr/>
        <a:lstStyle/>
        <a:p>
          <a:endParaRPr lang="en-US"/>
        </a:p>
      </dgm:t>
    </dgm:pt>
    <dgm:pt modelId="{7B41A05E-A251-456B-9D31-1D4238B55B03}">
      <dgm:prSet/>
      <dgm:spPr/>
      <dgm:t>
        <a:bodyPr/>
        <a:lstStyle/>
        <a:p>
          <a:r>
            <a:rPr lang="el-GR"/>
            <a:t>ΗΛΕΚΤΡΟΛΟΓΙΑΣ, ΗΛΕΚΤΡΟΝΙΚΗΣ ΚΑΙ ΑΥΤΟΜΑΤΙΣΜΟΥ</a:t>
          </a:r>
          <a:br>
            <a:rPr lang="el-GR"/>
          </a:br>
          <a:r>
            <a:rPr lang="el-GR"/>
            <a:t>Τεχνικός Ηλεκτρολογικών Συστημάτων, Εγκαταστάσεων και Δικτύων</a:t>
          </a:r>
          <a:endParaRPr lang="en-US"/>
        </a:p>
      </dgm:t>
    </dgm:pt>
    <dgm:pt modelId="{818EBB46-FEBA-4151-AEA6-189CA25D9CAC}" type="parTrans" cxnId="{1722A15E-6168-4036-8587-D65BD952F274}">
      <dgm:prSet/>
      <dgm:spPr/>
      <dgm:t>
        <a:bodyPr/>
        <a:lstStyle/>
        <a:p>
          <a:endParaRPr lang="en-US"/>
        </a:p>
      </dgm:t>
    </dgm:pt>
    <dgm:pt modelId="{A686E0B5-CC2F-4B16-89CB-D9092EE402BB}" type="sibTrans" cxnId="{1722A15E-6168-4036-8587-D65BD952F274}">
      <dgm:prSet/>
      <dgm:spPr/>
      <dgm:t>
        <a:bodyPr/>
        <a:lstStyle/>
        <a:p>
          <a:endParaRPr lang="en-US"/>
        </a:p>
      </dgm:t>
    </dgm:pt>
    <dgm:pt modelId="{26E63F89-EBF3-415E-8F53-6C746A6A5E94}">
      <dgm:prSet/>
      <dgm:spPr/>
      <dgm:t>
        <a:bodyPr/>
        <a:lstStyle/>
        <a:p>
          <a:r>
            <a:rPr lang="el-GR"/>
            <a:t>ΜΗΧΑΝΟΛΟΓΙΑΣ</a:t>
          </a:r>
          <a:br>
            <a:rPr lang="el-GR"/>
          </a:br>
          <a:r>
            <a:rPr lang="el-GR"/>
            <a:t>Τεχνικός Μηχανολογικών Εγκαταστάσεων και Κατασκευών</a:t>
          </a:r>
          <a:br>
            <a:rPr lang="el-GR"/>
          </a:br>
          <a:r>
            <a:rPr lang="el-GR"/>
            <a:t>Τεχνικός Οχημάτων</a:t>
          </a:r>
          <a:endParaRPr lang="en-US"/>
        </a:p>
      </dgm:t>
    </dgm:pt>
    <dgm:pt modelId="{1F61CC69-84A9-43AF-9ABA-02FBC518D014}" type="parTrans" cxnId="{E4A41345-0448-4A5B-AF85-3FF0D45B7F39}">
      <dgm:prSet/>
      <dgm:spPr/>
      <dgm:t>
        <a:bodyPr/>
        <a:lstStyle/>
        <a:p>
          <a:endParaRPr lang="en-US"/>
        </a:p>
      </dgm:t>
    </dgm:pt>
    <dgm:pt modelId="{37F0515D-1559-48CE-AD0E-6A408607BD0B}" type="sibTrans" cxnId="{E4A41345-0448-4A5B-AF85-3FF0D45B7F39}">
      <dgm:prSet/>
      <dgm:spPr/>
      <dgm:t>
        <a:bodyPr/>
        <a:lstStyle/>
        <a:p>
          <a:endParaRPr lang="en-US"/>
        </a:p>
      </dgm:t>
    </dgm:pt>
    <dgm:pt modelId="{642DF8F4-3806-4D09-A59F-5F93580140D6}">
      <dgm:prSet/>
      <dgm:spPr/>
      <dgm:t>
        <a:bodyPr/>
        <a:lstStyle/>
        <a:p>
          <a:r>
            <a:rPr lang="el-GR"/>
            <a:t>ΠΛΗΡΟΦΟΡΙΚΗΣ</a:t>
          </a:r>
          <a:br>
            <a:rPr lang="el-GR"/>
          </a:br>
          <a:r>
            <a:rPr lang="el-GR"/>
            <a:t>Τεχνικός Εφαρμογών Πληροφορικής</a:t>
          </a:r>
          <a:endParaRPr lang="en-US"/>
        </a:p>
      </dgm:t>
    </dgm:pt>
    <dgm:pt modelId="{22AC7A3A-55EF-4641-B6C8-4E9FCDF1386C}" type="parTrans" cxnId="{C7A2B8B6-75E8-4BBB-9FEA-D8829FF6569F}">
      <dgm:prSet/>
      <dgm:spPr/>
      <dgm:t>
        <a:bodyPr/>
        <a:lstStyle/>
        <a:p>
          <a:endParaRPr lang="en-US"/>
        </a:p>
      </dgm:t>
    </dgm:pt>
    <dgm:pt modelId="{DE983BC4-46D1-453C-A5EF-67E49A3749B9}" type="sibTrans" cxnId="{C7A2B8B6-75E8-4BBB-9FEA-D8829FF6569F}">
      <dgm:prSet/>
      <dgm:spPr/>
      <dgm:t>
        <a:bodyPr/>
        <a:lstStyle/>
        <a:p>
          <a:endParaRPr lang="en-US"/>
        </a:p>
      </dgm:t>
    </dgm:pt>
    <dgm:pt modelId="{89729FD3-88F4-4718-A303-AC1DD0BB2EEF}" type="pres">
      <dgm:prSet presAssocID="{A4FD070A-6F5F-434E-B26E-0AABC615A2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27C6D18-F3F4-4D2F-B005-91AA421FC815}" type="pres">
      <dgm:prSet presAssocID="{4DC78CF4-E8EA-490B-A756-F75EE0E0003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767B7BA-4B3F-4B9F-ABA5-7A438254E681}" type="pres">
      <dgm:prSet presAssocID="{33747E8A-1D85-46F5-82E3-E0B9B76058A2}" presName="spacer" presStyleCnt="0"/>
      <dgm:spPr/>
    </dgm:pt>
    <dgm:pt modelId="{057CA1F4-EC92-4C91-B66D-641712FFCC59}" type="pres">
      <dgm:prSet presAssocID="{7B41A05E-A251-456B-9D31-1D4238B55B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A183B58-0918-4947-A44D-0E6C649F5F34}" type="pres">
      <dgm:prSet presAssocID="{A686E0B5-CC2F-4B16-89CB-D9092EE402BB}" presName="spacer" presStyleCnt="0"/>
      <dgm:spPr/>
    </dgm:pt>
    <dgm:pt modelId="{760E4495-F0FB-428A-B5B9-FD464C00BE98}" type="pres">
      <dgm:prSet presAssocID="{26E63F89-EBF3-415E-8F53-6C746A6A5E9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385F2BC-A542-4B8D-A79F-425ED9786107}" type="pres">
      <dgm:prSet presAssocID="{37F0515D-1559-48CE-AD0E-6A408607BD0B}" presName="spacer" presStyleCnt="0"/>
      <dgm:spPr/>
    </dgm:pt>
    <dgm:pt modelId="{DE8B2C7D-99EB-4823-BBF7-A0AC15F2414B}" type="pres">
      <dgm:prSet presAssocID="{642DF8F4-3806-4D09-A59F-5F93580140D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FAFEC3E-DF91-4BE9-BA06-1061DD7CC52A}" type="presOf" srcId="{A4FD070A-6F5F-434E-B26E-0AABC615A27A}" destId="{89729FD3-88F4-4718-A303-AC1DD0BB2EEF}" srcOrd="0" destOrd="0" presId="urn:microsoft.com/office/officeart/2005/8/layout/vList2"/>
    <dgm:cxn modelId="{8F8B18F5-7E30-4F2B-B326-63452B9B33A5}" type="presOf" srcId="{26E63F89-EBF3-415E-8F53-6C746A6A5E94}" destId="{760E4495-F0FB-428A-B5B9-FD464C00BE98}" srcOrd="0" destOrd="0" presId="urn:microsoft.com/office/officeart/2005/8/layout/vList2"/>
    <dgm:cxn modelId="{E4A41345-0448-4A5B-AF85-3FF0D45B7F39}" srcId="{A4FD070A-6F5F-434E-B26E-0AABC615A27A}" destId="{26E63F89-EBF3-415E-8F53-6C746A6A5E94}" srcOrd="2" destOrd="0" parTransId="{1F61CC69-84A9-43AF-9ABA-02FBC518D014}" sibTransId="{37F0515D-1559-48CE-AD0E-6A408607BD0B}"/>
    <dgm:cxn modelId="{1722A15E-6168-4036-8587-D65BD952F274}" srcId="{A4FD070A-6F5F-434E-B26E-0AABC615A27A}" destId="{7B41A05E-A251-456B-9D31-1D4238B55B03}" srcOrd="1" destOrd="0" parTransId="{818EBB46-FEBA-4151-AEA6-189CA25D9CAC}" sibTransId="{A686E0B5-CC2F-4B16-89CB-D9092EE402BB}"/>
    <dgm:cxn modelId="{F7440DEE-46E4-4591-9F68-D314CCCD5714}" type="presOf" srcId="{7B41A05E-A251-456B-9D31-1D4238B55B03}" destId="{057CA1F4-EC92-4C91-B66D-641712FFCC59}" srcOrd="0" destOrd="0" presId="urn:microsoft.com/office/officeart/2005/8/layout/vList2"/>
    <dgm:cxn modelId="{50A6CCD6-536E-497E-AAF8-50C59A67AF19}" srcId="{A4FD070A-6F5F-434E-B26E-0AABC615A27A}" destId="{4DC78CF4-E8EA-490B-A756-F75EE0E00031}" srcOrd="0" destOrd="0" parTransId="{C0108650-365E-4997-87C1-5E22B79B9CD8}" sibTransId="{33747E8A-1D85-46F5-82E3-E0B9B76058A2}"/>
    <dgm:cxn modelId="{BABE2A55-93D0-4CDD-9498-70D13FCC5C4A}" type="presOf" srcId="{642DF8F4-3806-4D09-A59F-5F93580140D6}" destId="{DE8B2C7D-99EB-4823-BBF7-A0AC15F2414B}" srcOrd="0" destOrd="0" presId="urn:microsoft.com/office/officeart/2005/8/layout/vList2"/>
    <dgm:cxn modelId="{E14B6D49-86E7-4142-8D9D-1D1CE9D4292F}" type="presOf" srcId="{4DC78CF4-E8EA-490B-A756-F75EE0E00031}" destId="{D27C6D18-F3F4-4D2F-B005-91AA421FC815}" srcOrd="0" destOrd="0" presId="urn:microsoft.com/office/officeart/2005/8/layout/vList2"/>
    <dgm:cxn modelId="{C7A2B8B6-75E8-4BBB-9FEA-D8829FF6569F}" srcId="{A4FD070A-6F5F-434E-B26E-0AABC615A27A}" destId="{642DF8F4-3806-4D09-A59F-5F93580140D6}" srcOrd="3" destOrd="0" parTransId="{22AC7A3A-55EF-4641-B6C8-4E9FCDF1386C}" sibTransId="{DE983BC4-46D1-453C-A5EF-67E49A3749B9}"/>
    <dgm:cxn modelId="{276639D4-BD5D-44F5-AF8E-A50FB285396C}" type="presParOf" srcId="{89729FD3-88F4-4718-A303-AC1DD0BB2EEF}" destId="{D27C6D18-F3F4-4D2F-B005-91AA421FC815}" srcOrd="0" destOrd="0" presId="urn:microsoft.com/office/officeart/2005/8/layout/vList2"/>
    <dgm:cxn modelId="{BC1660EC-9BF8-4C2F-8070-EEC429146768}" type="presParOf" srcId="{89729FD3-88F4-4718-A303-AC1DD0BB2EEF}" destId="{3767B7BA-4B3F-4B9F-ABA5-7A438254E681}" srcOrd="1" destOrd="0" presId="urn:microsoft.com/office/officeart/2005/8/layout/vList2"/>
    <dgm:cxn modelId="{03E21040-FFF9-4A95-B8C6-232F662B8741}" type="presParOf" srcId="{89729FD3-88F4-4718-A303-AC1DD0BB2EEF}" destId="{057CA1F4-EC92-4C91-B66D-641712FFCC59}" srcOrd="2" destOrd="0" presId="urn:microsoft.com/office/officeart/2005/8/layout/vList2"/>
    <dgm:cxn modelId="{888A1253-C01F-4740-BBC9-7D69F7EC3BF2}" type="presParOf" srcId="{89729FD3-88F4-4718-A303-AC1DD0BB2EEF}" destId="{4A183B58-0918-4947-A44D-0E6C649F5F34}" srcOrd="3" destOrd="0" presId="urn:microsoft.com/office/officeart/2005/8/layout/vList2"/>
    <dgm:cxn modelId="{BED0DE04-2A64-4CF4-813A-017FB7014EF1}" type="presParOf" srcId="{89729FD3-88F4-4718-A303-AC1DD0BB2EEF}" destId="{760E4495-F0FB-428A-B5B9-FD464C00BE98}" srcOrd="4" destOrd="0" presId="urn:microsoft.com/office/officeart/2005/8/layout/vList2"/>
    <dgm:cxn modelId="{B565AFE0-64E9-4174-A420-40C895E14872}" type="presParOf" srcId="{89729FD3-88F4-4718-A303-AC1DD0BB2EEF}" destId="{8385F2BC-A542-4B8D-A79F-425ED9786107}" srcOrd="5" destOrd="0" presId="urn:microsoft.com/office/officeart/2005/8/layout/vList2"/>
    <dgm:cxn modelId="{0D347356-544A-4154-809B-09E725CE07EE}" type="presParOf" srcId="{89729FD3-88F4-4718-A303-AC1DD0BB2EEF}" destId="{DE8B2C7D-99EB-4823-BBF7-A0AC15F2414B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0AE0E-8DF8-4037-AF4C-F4A3CDD07E38}">
      <dsp:nvSpPr>
        <dsp:cNvPr id="0" name=""/>
        <dsp:cNvSpPr/>
      </dsp:nvSpPr>
      <dsp:spPr>
        <a:xfrm>
          <a:off x="0" y="42799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>
              <a:latin typeface="Calibri Light" panose="020F0302020204030204"/>
            </a:rPr>
            <a:t>ΤΟΜΕΑΣ ΗΛΕΚΤΡΟΛΟΓΙΑΣ</a:t>
          </a:r>
          <a:r>
            <a:rPr lang="el-GR" sz="3200" kern="1200" dirty="0"/>
            <a:t>, ΗΛΕΚΤΡΟΝΙΚΗΣ ΚΑΙ ΑΥΤΟΜΑΤΙΣΜΟΥ</a:t>
          </a:r>
          <a:endParaRPr lang="en-US" sz="3200" kern="1200" dirty="0"/>
        </a:p>
      </dsp:txBody>
      <dsp:txXfrm>
        <a:off x="62141" y="104940"/>
        <a:ext cx="6542551" cy="1148678"/>
      </dsp:txXfrm>
    </dsp:sp>
    <dsp:sp modelId="{B1BFB1B2-71D8-4060-A7D6-7A0F302DFF50}">
      <dsp:nvSpPr>
        <dsp:cNvPr id="0" name=""/>
        <dsp:cNvSpPr/>
      </dsp:nvSpPr>
      <dsp:spPr>
        <a:xfrm>
          <a:off x="0" y="1407919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>
              <a:latin typeface="Calibri Light" panose="020F0302020204030204"/>
            </a:rPr>
            <a:t>ΤΟΜΕΑΣ</a:t>
          </a:r>
          <a:r>
            <a:rPr lang="el-GR" sz="3200" kern="1200" dirty="0"/>
            <a:t> ΠΛΗΡΟΦΟΡΙΚΉΣ</a:t>
          </a:r>
          <a:endParaRPr lang="en-US" sz="3200" kern="1200" dirty="0"/>
        </a:p>
      </dsp:txBody>
      <dsp:txXfrm>
        <a:off x="62141" y="1470060"/>
        <a:ext cx="6542551" cy="1148678"/>
      </dsp:txXfrm>
    </dsp:sp>
    <dsp:sp modelId="{84647CC4-5A84-4292-8072-B1981B66D0E4}">
      <dsp:nvSpPr>
        <dsp:cNvPr id="0" name=""/>
        <dsp:cNvSpPr/>
      </dsp:nvSpPr>
      <dsp:spPr>
        <a:xfrm>
          <a:off x="0" y="2773040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ΤΟΜΈΑΣ ΥΓΕΊΑΣ – ΠΡΌΝΟΙΑΣ – ΕΥΕΞΊΑΣ</a:t>
          </a:r>
          <a:endParaRPr lang="en-US" sz="3200" kern="1200" dirty="0"/>
        </a:p>
      </dsp:txBody>
      <dsp:txXfrm>
        <a:off x="62141" y="2835181"/>
        <a:ext cx="6542551" cy="1148678"/>
      </dsp:txXfrm>
    </dsp:sp>
    <dsp:sp modelId="{5FA316AD-D7A8-4CFD-BBF5-A1D658BD3D7B}">
      <dsp:nvSpPr>
        <dsp:cNvPr id="0" name=""/>
        <dsp:cNvSpPr/>
      </dsp:nvSpPr>
      <dsp:spPr>
        <a:xfrm>
          <a:off x="0" y="4138160"/>
          <a:ext cx="6666833" cy="127296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 dirty="0"/>
            <a:t>ΤΟΜΈΑΣ ΟΙΚΟΝΟΜΙΚΏΝ</a:t>
          </a:r>
          <a:endParaRPr lang="en-US" sz="3200" kern="1200" dirty="0"/>
        </a:p>
      </dsp:txBody>
      <dsp:txXfrm>
        <a:off x="62141" y="4200301"/>
        <a:ext cx="6542551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5FB03-EB98-4B79-A4BB-73E0908B8CE5}">
      <dsp:nvSpPr>
        <dsp:cNvPr id="0" name=""/>
        <dsp:cNvSpPr/>
      </dsp:nvSpPr>
      <dsp:spPr>
        <a:xfrm>
          <a:off x="0" y="0"/>
          <a:ext cx="8742263" cy="11984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ΗΛΕΚΤΡΟΛΟΓΙΑΣ, ΗΛΕΚΤΡΟΝΙΚΗΣ ΚΑΙ ΑΥΤΟΜΑΤΙΣΜΟΥ</a:t>
          </a:r>
          <a:br>
            <a:rPr lang="el-GR" sz="1700" kern="1200" dirty="0"/>
          </a:br>
          <a:r>
            <a:rPr lang="el-GR" sz="1700" kern="1200" dirty="0"/>
            <a:t>Τεχνικός Ηλεκτρονικών και Υπολογιστικών Συστημάτων, Εγκαταστάσεων, Δικτύων και Τηλεπικοινωνιών</a:t>
          </a:r>
          <a:endParaRPr lang="en-US" sz="1700" kern="1200" dirty="0"/>
        </a:p>
      </dsp:txBody>
      <dsp:txXfrm>
        <a:off x="35100" y="35100"/>
        <a:ext cx="7347820" cy="1128209"/>
      </dsp:txXfrm>
    </dsp:sp>
    <dsp:sp modelId="{3BF80642-BC5F-42A9-91B6-F548284C438E}">
      <dsp:nvSpPr>
        <dsp:cNvPr id="0" name=""/>
        <dsp:cNvSpPr/>
      </dsp:nvSpPr>
      <dsp:spPr>
        <a:xfrm>
          <a:off x="732164" y="1416301"/>
          <a:ext cx="8742263" cy="11984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ΔΙΟΙΚΗΣΗΣ ΚΑΙ ΟΙΚΟΝΟΜΙΑΣ</a:t>
          </a:r>
          <a:br>
            <a:rPr lang="el-GR" sz="1700" kern="1200" dirty="0"/>
          </a:br>
          <a:r>
            <a:rPr lang="el-GR" sz="1700" kern="1200" dirty="0"/>
            <a:t>Υπάλληλος Διοίκησης και Οικονομικών Υπηρεσιών</a:t>
          </a:r>
          <a:br>
            <a:rPr lang="el-GR" sz="1700" kern="1200" dirty="0"/>
          </a:br>
          <a:r>
            <a:rPr lang="el-GR" sz="1700" kern="1200" dirty="0"/>
            <a:t>Υπάλληλος Εμπορίας και Διαφήμισης</a:t>
          </a:r>
          <a:br>
            <a:rPr lang="el-GR" sz="1700" kern="1200" dirty="0"/>
          </a:br>
          <a:r>
            <a:rPr lang="el-GR" sz="1700" kern="1200" dirty="0"/>
            <a:t>Υπάλληλος Τουριστικών Επιχειρήσεων</a:t>
          </a:r>
          <a:endParaRPr lang="en-US" sz="1700" kern="1200" dirty="0"/>
        </a:p>
      </dsp:txBody>
      <dsp:txXfrm>
        <a:off x="767264" y="1451401"/>
        <a:ext cx="7160932" cy="1128209"/>
      </dsp:txXfrm>
    </dsp:sp>
    <dsp:sp modelId="{BE898CE9-B485-4DA9-9635-EBB4AFC62D0D}">
      <dsp:nvSpPr>
        <dsp:cNvPr id="0" name=""/>
        <dsp:cNvSpPr/>
      </dsp:nvSpPr>
      <dsp:spPr>
        <a:xfrm>
          <a:off x="1453401" y="2832603"/>
          <a:ext cx="8742263" cy="11984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ΠΛΗΡΟΦΟΡΙΚΗΣ</a:t>
          </a:r>
          <a:br>
            <a:rPr lang="el-GR" sz="1700" kern="1200" dirty="0"/>
          </a:br>
          <a:r>
            <a:rPr lang="el-GR" sz="1700" kern="1200" dirty="0"/>
            <a:t>Τεχνικός Εφαρμογών Πληροφορικής</a:t>
          </a:r>
          <a:br>
            <a:rPr lang="el-GR" sz="1700" kern="1200" dirty="0"/>
          </a:br>
          <a:r>
            <a:rPr lang="el-GR" sz="1700" kern="1200" dirty="0"/>
            <a:t>Τεχνικός Η/Υ και Δικτύων Η/Υ</a:t>
          </a:r>
          <a:endParaRPr lang="en-US" sz="1700" kern="1200" dirty="0"/>
        </a:p>
      </dsp:txBody>
      <dsp:txXfrm>
        <a:off x="1488501" y="2867703"/>
        <a:ext cx="7171860" cy="1128209"/>
      </dsp:txXfrm>
    </dsp:sp>
    <dsp:sp modelId="{F39148D0-2DC6-43D3-AE88-BBD3B0A6E7CC}">
      <dsp:nvSpPr>
        <dsp:cNvPr id="0" name=""/>
        <dsp:cNvSpPr/>
      </dsp:nvSpPr>
      <dsp:spPr>
        <a:xfrm>
          <a:off x="2185565" y="4248905"/>
          <a:ext cx="8742263" cy="11984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ΥΓΕΙΑΣ - ΠΡΟΝΟΙΑΣ - ΕΥΕΞΙΑΣ</a:t>
          </a:r>
          <a:br>
            <a:rPr lang="el-GR" sz="1700" kern="1200" dirty="0"/>
          </a:br>
          <a:r>
            <a:rPr lang="el-GR" sz="1700" kern="1200" dirty="0"/>
            <a:t>Βοηθός Νοσηλευτή</a:t>
          </a:r>
          <a:br>
            <a:rPr lang="el-GR" sz="1700" kern="1200" dirty="0"/>
          </a:br>
          <a:r>
            <a:rPr lang="el-GR" sz="1700" kern="1200" dirty="0"/>
            <a:t>Βοηθός Βρεφονηπιοκόμων</a:t>
          </a:r>
          <a:br>
            <a:rPr lang="el-GR" sz="1700" kern="1200" dirty="0"/>
          </a:br>
          <a:r>
            <a:rPr lang="el-GR" sz="1700" kern="1200" dirty="0"/>
            <a:t>Αισθητικής Τέχνης</a:t>
          </a:r>
          <a:endParaRPr lang="en-US" sz="1700" kern="1200" dirty="0"/>
        </a:p>
      </dsp:txBody>
      <dsp:txXfrm>
        <a:off x="2220665" y="4284005"/>
        <a:ext cx="7160932" cy="1128209"/>
      </dsp:txXfrm>
    </dsp:sp>
    <dsp:sp modelId="{1BDBA1CA-DE7F-4ABB-88A3-F857F68D624D}">
      <dsp:nvSpPr>
        <dsp:cNvPr id="0" name=""/>
        <dsp:cNvSpPr/>
      </dsp:nvSpPr>
      <dsp:spPr>
        <a:xfrm>
          <a:off x="7963297" y="917872"/>
          <a:ext cx="778966" cy="77896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138564" y="917872"/>
        <a:ext cx="428432" cy="586172"/>
      </dsp:txXfrm>
    </dsp:sp>
    <dsp:sp modelId="{7C3F4B1D-A203-4009-9127-D3BF37224E2F}">
      <dsp:nvSpPr>
        <dsp:cNvPr id="0" name=""/>
        <dsp:cNvSpPr/>
      </dsp:nvSpPr>
      <dsp:spPr>
        <a:xfrm>
          <a:off x="8695461" y="2334174"/>
          <a:ext cx="778966" cy="77896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870728" y="2334174"/>
        <a:ext cx="428432" cy="586172"/>
      </dsp:txXfrm>
    </dsp:sp>
    <dsp:sp modelId="{806CEAFC-8B5F-4FB4-9D4A-2BD9A7E4E11C}">
      <dsp:nvSpPr>
        <dsp:cNvPr id="0" name=""/>
        <dsp:cNvSpPr/>
      </dsp:nvSpPr>
      <dsp:spPr>
        <a:xfrm>
          <a:off x="9416698" y="3750476"/>
          <a:ext cx="778966" cy="77896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9591965" y="3750476"/>
        <a:ext cx="428432" cy="586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0BFE2-5DF1-4C61-8A91-F920D666C920}">
      <dsp:nvSpPr>
        <dsp:cNvPr id="0" name=""/>
        <dsp:cNvSpPr/>
      </dsp:nvSpPr>
      <dsp:spPr>
        <a:xfrm>
          <a:off x="1960091" y="1287"/>
          <a:ext cx="2746650" cy="83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ΓΕΩΠΟΝΙΑΣ, ΤΡΟΦΙΜΩΝ ΚΑΙ ΠΕΡΙΒΑΛΛΟΝΤΟΣ</a:t>
          </a:r>
          <a:br>
            <a:rPr lang="en-US" sz="1300" kern="1200" dirty="0"/>
          </a:br>
          <a:r>
            <a:rPr lang="en-US" sz="1300" kern="1200" dirty="0" err="1"/>
            <a:t>Τεχνικός</a:t>
          </a:r>
          <a:r>
            <a:rPr lang="en-US" sz="1300" kern="1200" dirty="0"/>
            <a:t> </a:t>
          </a:r>
          <a:r>
            <a:rPr lang="en-US" sz="1300" kern="1200" dirty="0" err="1"/>
            <a:t>Φυτικής</a:t>
          </a:r>
          <a:r>
            <a:rPr lang="en-US" sz="1300" kern="1200" dirty="0"/>
            <a:t> Παρα</a:t>
          </a:r>
          <a:r>
            <a:rPr lang="en-US" sz="1300" kern="1200" dirty="0" err="1"/>
            <a:t>γωγής</a:t>
          </a:r>
        </a:p>
      </dsp:txBody>
      <dsp:txXfrm>
        <a:off x="1960091" y="1287"/>
        <a:ext cx="2746650" cy="837728"/>
      </dsp:txXfrm>
    </dsp:sp>
    <dsp:sp modelId="{8FE6D129-FEE8-4328-8A4D-6213925125B6}">
      <dsp:nvSpPr>
        <dsp:cNvPr id="0" name=""/>
        <dsp:cNvSpPr/>
      </dsp:nvSpPr>
      <dsp:spPr>
        <a:xfrm>
          <a:off x="1960091" y="1182347"/>
          <a:ext cx="2746650" cy="83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ΔΙΟΙΚΗΣΗΣ ΚΑΙ ΟΙΚΟΝΟΜΙΑΣ</a:t>
          </a:r>
          <a:br>
            <a:rPr lang="en-US" sz="1300" kern="1200" dirty="0"/>
          </a:br>
          <a:r>
            <a:rPr lang="en-US" sz="1300" kern="1200" dirty="0"/>
            <a:t>Υπ</a:t>
          </a:r>
          <a:r>
            <a:rPr lang="en-US" sz="1300" kern="1200" dirty="0" err="1"/>
            <a:t>άλληλος</a:t>
          </a:r>
          <a:r>
            <a:rPr lang="en-US" sz="1300" kern="1200" dirty="0"/>
            <a:t> </a:t>
          </a:r>
          <a:r>
            <a:rPr lang="en-US" sz="1300" kern="1200" dirty="0" err="1"/>
            <a:t>Διοίκησης</a:t>
          </a:r>
          <a:r>
            <a:rPr lang="en-US" sz="1300" kern="1200" dirty="0"/>
            <a:t> και </a:t>
          </a:r>
          <a:r>
            <a:rPr lang="en-US" sz="1300" kern="1200" dirty="0" err="1"/>
            <a:t>Οικονομικών</a:t>
          </a:r>
          <a:r>
            <a:rPr lang="en-US" sz="1300" kern="1200" dirty="0"/>
            <a:t> Υπ</a:t>
          </a:r>
          <a:r>
            <a:rPr lang="en-US" sz="1300" kern="1200" dirty="0" err="1"/>
            <a:t>ηρεσιών</a:t>
          </a:r>
          <a:br>
            <a:rPr lang="en-US" sz="1300" kern="1200" dirty="0"/>
          </a:br>
          <a:r>
            <a:rPr lang="en-US" sz="1300" kern="1200" dirty="0"/>
            <a:t>Υπ</a:t>
          </a:r>
          <a:r>
            <a:rPr lang="en-US" sz="1300" kern="1200" dirty="0" err="1"/>
            <a:t>άλληλος</a:t>
          </a:r>
          <a:r>
            <a:rPr lang="en-US" sz="1300" kern="1200" dirty="0"/>
            <a:t> </a:t>
          </a:r>
          <a:r>
            <a:rPr lang="en-US" sz="1300" kern="1200" dirty="0" err="1"/>
            <a:t>Τουριστικών</a:t>
          </a:r>
          <a:r>
            <a:rPr lang="en-US" sz="1300" kern="1200" dirty="0"/>
            <a:t> Επ</a:t>
          </a:r>
          <a:r>
            <a:rPr lang="en-US" sz="1300" kern="1200" dirty="0" err="1"/>
            <a:t>ιχειρήσεων</a:t>
          </a:r>
        </a:p>
      </dsp:txBody>
      <dsp:txXfrm>
        <a:off x="1960091" y="1182347"/>
        <a:ext cx="2746650" cy="837728"/>
      </dsp:txXfrm>
    </dsp:sp>
    <dsp:sp modelId="{6CEFCECE-E18C-4DAC-81EF-4E286E55BEE3}">
      <dsp:nvSpPr>
        <dsp:cNvPr id="0" name=""/>
        <dsp:cNvSpPr/>
      </dsp:nvSpPr>
      <dsp:spPr>
        <a:xfrm>
          <a:off x="1960091" y="2363406"/>
          <a:ext cx="2746650" cy="83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ΗΛΕΚΤΡΟΛΟΓΙΑΣ, ΗΛΕΚΤΡΟΝΙΚΗΣ ΚΑΙ ΑΥΤΟΜΑΤΙΣΜΟΥ</a:t>
          </a:r>
          <a:br>
            <a:rPr lang="en-US" sz="1300" kern="1200" dirty="0"/>
          </a:br>
          <a:r>
            <a:rPr lang="en-US" sz="1300" kern="1200" dirty="0" err="1"/>
            <a:t>Τεχνικός</a:t>
          </a:r>
          <a:r>
            <a:rPr lang="en-US" sz="1300" kern="1200" dirty="0"/>
            <a:t> </a:t>
          </a:r>
          <a:r>
            <a:rPr lang="en-US" sz="1300" kern="1200" dirty="0" err="1"/>
            <a:t>Ηλεκτρολογικών</a:t>
          </a:r>
          <a:r>
            <a:rPr lang="en-US" sz="1300" kern="1200" dirty="0"/>
            <a:t> </a:t>
          </a:r>
          <a:r>
            <a:rPr lang="en-US" sz="1300" kern="1200" dirty="0" err="1"/>
            <a:t>Συστημάτων</a:t>
          </a:r>
          <a:r>
            <a:rPr lang="en-US" sz="1300" kern="1200" dirty="0"/>
            <a:t>, </a:t>
          </a:r>
          <a:r>
            <a:rPr lang="en-US" sz="1300" kern="1200" dirty="0" err="1"/>
            <a:t>Εγκ</a:t>
          </a:r>
          <a:r>
            <a:rPr lang="en-US" sz="1300" kern="1200" dirty="0"/>
            <a:t>ατα</a:t>
          </a:r>
          <a:r>
            <a:rPr lang="en-US" sz="1300" kern="1200" dirty="0" err="1"/>
            <a:t>στάσεων</a:t>
          </a:r>
          <a:r>
            <a:rPr lang="en-US" sz="1300" kern="1200" dirty="0"/>
            <a:t> και </a:t>
          </a:r>
          <a:r>
            <a:rPr lang="en-US" sz="1300" kern="1200" dirty="0" err="1"/>
            <a:t>Δικτύων</a:t>
          </a:r>
        </a:p>
      </dsp:txBody>
      <dsp:txXfrm>
        <a:off x="1960091" y="2363406"/>
        <a:ext cx="2746650" cy="837728"/>
      </dsp:txXfrm>
    </dsp:sp>
    <dsp:sp modelId="{7030158B-E8CB-4BAE-BD2B-8F49CC02DE51}">
      <dsp:nvSpPr>
        <dsp:cNvPr id="0" name=""/>
        <dsp:cNvSpPr/>
      </dsp:nvSpPr>
      <dsp:spPr>
        <a:xfrm>
          <a:off x="1960091" y="3544466"/>
          <a:ext cx="2746650" cy="83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ΜΗΧΑΝΟΛΟΓΙΑΣ</a:t>
          </a:r>
          <a:br>
            <a:rPr lang="en-US" sz="1300" kern="1200" dirty="0"/>
          </a:br>
          <a:r>
            <a:rPr lang="en-US" sz="1300" kern="1200" dirty="0" err="1"/>
            <a:t>Τεχνικός</a:t>
          </a:r>
          <a:r>
            <a:rPr lang="en-US" sz="1300" kern="1200" dirty="0"/>
            <a:t> </a:t>
          </a:r>
          <a:r>
            <a:rPr lang="en-US" sz="1300" kern="1200" dirty="0" err="1"/>
            <a:t>Εγκ</a:t>
          </a:r>
          <a:r>
            <a:rPr lang="en-US" sz="1300" kern="1200" dirty="0"/>
            <a:t>ατα</a:t>
          </a:r>
          <a:r>
            <a:rPr lang="en-US" sz="1300" kern="1200" dirty="0" err="1"/>
            <a:t>στάσεων</a:t>
          </a:r>
          <a:r>
            <a:rPr lang="en-US" sz="1300" kern="1200" dirty="0"/>
            <a:t> </a:t>
          </a:r>
          <a:r>
            <a:rPr lang="en-US" sz="1300" kern="1200" dirty="0" err="1"/>
            <a:t>Ψύξης</a:t>
          </a:r>
          <a:r>
            <a:rPr lang="en-US" sz="1300" kern="1200" dirty="0"/>
            <a:t> </a:t>
          </a:r>
          <a:r>
            <a:rPr lang="en-US" sz="1300" kern="1200" dirty="0" err="1"/>
            <a:t>Αερισμού</a:t>
          </a:r>
          <a:r>
            <a:rPr lang="en-US" sz="1300" kern="1200" dirty="0"/>
            <a:t> και </a:t>
          </a:r>
          <a:r>
            <a:rPr lang="en-US" sz="1300" kern="1200" dirty="0" err="1"/>
            <a:t>Κλιμ</a:t>
          </a:r>
          <a:r>
            <a:rPr lang="en-US" sz="1300" kern="1200" dirty="0"/>
            <a:t>α</a:t>
          </a:r>
          <a:r>
            <a:rPr lang="en-US" sz="1300" kern="1200" dirty="0" err="1"/>
            <a:t>τισμού</a:t>
          </a:r>
          <a:br>
            <a:rPr lang="en-US" sz="1300" kern="1200" dirty="0"/>
          </a:br>
          <a:r>
            <a:rPr lang="en-US" sz="1300" kern="1200" dirty="0" err="1"/>
            <a:t>Τεχνικός</a:t>
          </a:r>
          <a:r>
            <a:rPr lang="en-US" sz="1300" kern="1200" dirty="0"/>
            <a:t> </a:t>
          </a:r>
          <a:r>
            <a:rPr lang="en-US" sz="1300" kern="1200" dirty="0" err="1"/>
            <a:t>Οχημάτων</a:t>
          </a:r>
        </a:p>
      </dsp:txBody>
      <dsp:txXfrm>
        <a:off x="1960091" y="3544466"/>
        <a:ext cx="2746650" cy="837728"/>
      </dsp:txXfrm>
    </dsp:sp>
    <dsp:sp modelId="{D2160714-4DA4-4941-869A-EE2164668E05}">
      <dsp:nvSpPr>
        <dsp:cNvPr id="0" name=""/>
        <dsp:cNvSpPr/>
      </dsp:nvSpPr>
      <dsp:spPr>
        <a:xfrm>
          <a:off x="1960091" y="4725526"/>
          <a:ext cx="2746650" cy="83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ΠΛΗΡΟΦΟΡΙΚΗΣ</a:t>
          </a:r>
          <a:br>
            <a:rPr lang="en-US" sz="1300" kern="1200" dirty="0"/>
          </a:br>
          <a:r>
            <a:rPr lang="en-US" sz="1300" kern="1200" dirty="0" err="1"/>
            <a:t>Τεχνικός</a:t>
          </a:r>
          <a:r>
            <a:rPr lang="en-US" sz="1300" kern="1200" dirty="0"/>
            <a:t> </a:t>
          </a:r>
          <a:r>
            <a:rPr lang="en-US" sz="1300" kern="1200" dirty="0" err="1"/>
            <a:t>Εφ</a:t>
          </a:r>
          <a:r>
            <a:rPr lang="en-US" sz="1300" kern="1200" dirty="0"/>
            <a:t>α</a:t>
          </a:r>
          <a:r>
            <a:rPr lang="en-US" sz="1300" kern="1200" dirty="0" err="1"/>
            <a:t>ρμογών</a:t>
          </a:r>
          <a:r>
            <a:rPr lang="en-US" sz="1300" kern="1200" dirty="0"/>
            <a:t> </a:t>
          </a:r>
          <a:r>
            <a:rPr lang="en-US" sz="1300" kern="1200" dirty="0" err="1"/>
            <a:t>Πληροφορικής</a:t>
          </a:r>
        </a:p>
      </dsp:txBody>
      <dsp:txXfrm>
        <a:off x="1960091" y="4725526"/>
        <a:ext cx="2746650" cy="837728"/>
      </dsp:txXfrm>
    </dsp:sp>
    <dsp:sp modelId="{B99A671A-171A-41ED-933B-2F1813B020B8}">
      <dsp:nvSpPr>
        <dsp:cNvPr id="0" name=""/>
        <dsp:cNvSpPr/>
      </dsp:nvSpPr>
      <dsp:spPr>
        <a:xfrm>
          <a:off x="1960091" y="5906586"/>
          <a:ext cx="2746650" cy="8377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ΥΓΕΙΑΣ - ΠΡΟΝΟΙΑΣ - ΕΥΕΞΙΑΣ</a:t>
          </a:r>
          <a:br>
            <a:rPr lang="en-US" sz="1300" kern="1200" dirty="0"/>
          </a:br>
          <a:r>
            <a:rPr lang="en-US" sz="1300" kern="1200" dirty="0" err="1"/>
            <a:t>Βοηθός</a:t>
          </a:r>
          <a:r>
            <a:rPr lang="en-US" sz="1300" kern="1200" dirty="0"/>
            <a:t> </a:t>
          </a:r>
          <a:r>
            <a:rPr lang="en-US" sz="1300" kern="1200" dirty="0" err="1"/>
            <a:t>Νοσηλευτή</a:t>
          </a:r>
          <a:br>
            <a:rPr lang="en-US" sz="1300" kern="1200" dirty="0"/>
          </a:br>
          <a:r>
            <a:rPr lang="en-US" sz="1300" kern="1200" dirty="0" err="1"/>
            <a:t>Βοηθός</a:t>
          </a:r>
          <a:r>
            <a:rPr lang="en-US" sz="1300" kern="1200" dirty="0"/>
            <a:t> </a:t>
          </a:r>
          <a:r>
            <a:rPr lang="en-US" sz="1300" kern="1200" dirty="0" err="1"/>
            <a:t>Βρεφονη</a:t>
          </a:r>
          <a:r>
            <a:rPr lang="en-US" sz="1300" kern="1200" dirty="0"/>
            <a:t>π</a:t>
          </a:r>
          <a:r>
            <a:rPr lang="en-US" sz="1300" kern="1200" dirty="0" err="1"/>
            <a:t>ιοκόμων</a:t>
          </a:r>
        </a:p>
      </dsp:txBody>
      <dsp:txXfrm>
        <a:off x="1960091" y="5906586"/>
        <a:ext cx="2746650" cy="837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20935-0319-42E9-BB03-FC7C1B2AFFA0}">
      <dsp:nvSpPr>
        <dsp:cNvPr id="0" name=""/>
        <dsp:cNvSpPr/>
      </dsp:nvSpPr>
      <dsp:spPr>
        <a:xfrm>
          <a:off x="606456" y="0"/>
          <a:ext cx="5453920" cy="545392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D4849C-14B0-453C-90C5-D7C898252315}">
      <dsp:nvSpPr>
        <dsp:cNvPr id="0" name=""/>
        <dsp:cNvSpPr/>
      </dsp:nvSpPr>
      <dsp:spPr>
        <a:xfrm>
          <a:off x="1124578" y="518122"/>
          <a:ext cx="2127028" cy="21270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ΓΕΩΠΟΝΙΑΣ, ΤΡΟΦΙΜΩΝ ΚΑΙ ΠΕΡΙΒΑΛΛΟΝΤΟΣ</a:t>
          </a:r>
          <a:br>
            <a:rPr lang="el-GR" sz="1600" kern="1200"/>
          </a:br>
          <a:r>
            <a:rPr lang="el-GR" sz="1600" kern="1200"/>
            <a:t>Τεχνικός Φυτικής Παραγωγής</a:t>
          </a:r>
          <a:endParaRPr lang="en-US" sz="1600" kern="1200"/>
        </a:p>
      </dsp:txBody>
      <dsp:txXfrm>
        <a:off x="1228411" y="621955"/>
        <a:ext cx="1919362" cy="1919362"/>
      </dsp:txXfrm>
    </dsp:sp>
    <dsp:sp modelId="{BCC377D9-B097-48FC-A091-6F0950795EA7}">
      <dsp:nvSpPr>
        <dsp:cNvPr id="0" name=""/>
        <dsp:cNvSpPr/>
      </dsp:nvSpPr>
      <dsp:spPr>
        <a:xfrm>
          <a:off x="3415225" y="518122"/>
          <a:ext cx="2127028" cy="212702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ΔΙΟΙΚΗΣΗΣ ΚΑΙ ΟΙΚΟΝΟΜΙΑΣ</a:t>
          </a:r>
          <a:br>
            <a:rPr lang="el-GR" sz="1600" kern="1200"/>
          </a:br>
          <a:r>
            <a:rPr lang="el-GR" sz="1600" kern="1200"/>
            <a:t>Υπάλληλος Διοίκησης και Οικονομικών Υπηρεσιών</a:t>
          </a:r>
          <a:endParaRPr lang="en-US" sz="1600" kern="1200"/>
        </a:p>
      </dsp:txBody>
      <dsp:txXfrm>
        <a:off x="3519058" y="621955"/>
        <a:ext cx="1919362" cy="1919362"/>
      </dsp:txXfrm>
    </dsp:sp>
    <dsp:sp modelId="{A161C6E4-1340-4F91-BCA9-03E907EC1778}">
      <dsp:nvSpPr>
        <dsp:cNvPr id="0" name=""/>
        <dsp:cNvSpPr/>
      </dsp:nvSpPr>
      <dsp:spPr>
        <a:xfrm>
          <a:off x="1124578" y="2808768"/>
          <a:ext cx="2127028" cy="212702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ΗΛΕΚΤΡΟΛΟΓΙΑΣ, ΗΛΕΚΤΡΟΝΙΚΗΣ ΚΑΙ ΑΥΤΟΜΑΤΙΣΜΟΥ</a:t>
          </a:r>
          <a:br>
            <a:rPr lang="el-GR" sz="1600" kern="1200"/>
          </a:br>
          <a:r>
            <a:rPr lang="el-GR" sz="1600" kern="1200"/>
            <a:t>Τεχνικός Ηλεκτρολογικών Συστημάτων, Εγκαταστάσεων και Δικτύων</a:t>
          </a:r>
          <a:endParaRPr lang="en-US" sz="1600" kern="1200"/>
        </a:p>
      </dsp:txBody>
      <dsp:txXfrm>
        <a:off x="1228411" y="2912601"/>
        <a:ext cx="1919362" cy="1919362"/>
      </dsp:txXfrm>
    </dsp:sp>
    <dsp:sp modelId="{C30691D7-5394-4166-84FB-A00F12C110DB}">
      <dsp:nvSpPr>
        <dsp:cNvPr id="0" name=""/>
        <dsp:cNvSpPr/>
      </dsp:nvSpPr>
      <dsp:spPr>
        <a:xfrm>
          <a:off x="3415225" y="2808768"/>
          <a:ext cx="2127028" cy="21270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/>
            <a:t>ΠΛΗΡΟΦΟΡΙΚΗΣ</a:t>
          </a:r>
          <a:br>
            <a:rPr lang="el-GR" sz="1600" kern="1200"/>
          </a:br>
          <a:r>
            <a:rPr lang="el-GR" sz="1600" kern="1200"/>
            <a:t>Τεχνικός Η/Υ και Δικτύων Η/Υ</a:t>
          </a:r>
          <a:endParaRPr lang="en-US" sz="1600" kern="1200"/>
        </a:p>
      </dsp:txBody>
      <dsp:txXfrm>
        <a:off x="3519058" y="2912601"/>
        <a:ext cx="1919362" cy="19193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C6D18-F3F4-4D2F-B005-91AA421FC815}">
      <dsp:nvSpPr>
        <dsp:cNvPr id="0" name=""/>
        <dsp:cNvSpPr/>
      </dsp:nvSpPr>
      <dsp:spPr>
        <a:xfrm>
          <a:off x="0" y="827534"/>
          <a:ext cx="7326613" cy="12647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ΔΙΟΙΚΗΣΗΣ ΚΑΙ ΟΙΚΟΝΟΜΙΑΣ</a:t>
          </a:r>
          <a:br>
            <a:rPr lang="el-GR" sz="2300" kern="1200"/>
          </a:br>
          <a:r>
            <a:rPr lang="el-GR" sz="2300" kern="1200"/>
            <a:t>Υπάλληλος Διοίκησης και Οικονομικών Υπηρεσιών</a:t>
          </a:r>
          <a:br>
            <a:rPr lang="el-GR" sz="2300" kern="1200"/>
          </a:br>
          <a:r>
            <a:rPr lang="el-GR" sz="2300" kern="1200"/>
            <a:t>Υπάλληλος Τουριστικών Επιχειρήσεων</a:t>
          </a:r>
          <a:endParaRPr lang="en-US" sz="2300" kern="1200"/>
        </a:p>
      </dsp:txBody>
      <dsp:txXfrm>
        <a:off x="61741" y="889275"/>
        <a:ext cx="7203131" cy="1141288"/>
      </dsp:txXfrm>
    </dsp:sp>
    <dsp:sp modelId="{057CA1F4-EC92-4C91-B66D-641712FFCC59}">
      <dsp:nvSpPr>
        <dsp:cNvPr id="0" name=""/>
        <dsp:cNvSpPr/>
      </dsp:nvSpPr>
      <dsp:spPr>
        <a:xfrm>
          <a:off x="0" y="2158545"/>
          <a:ext cx="7326613" cy="126477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ΗΛΕΚΤΡΟΛΟΓΙΑΣ, ΗΛΕΚΤΡΟΝΙΚΗΣ ΚΑΙ ΑΥΤΟΜΑΤΙΣΜΟΥ</a:t>
          </a:r>
          <a:br>
            <a:rPr lang="el-GR" sz="2300" kern="1200"/>
          </a:br>
          <a:r>
            <a:rPr lang="el-GR" sz="2300" kern="1200"/>
            <a:t>Τεχνικός Ηλεκτρολογικών Συστημάτων, Εγκαταστάσεων και Δικτύων</a:t>
          </a:r>
          <a:endParaRPr lang="en-US" sz="2300" kern="1200"/>
        </a:p>
      </dsp:txBody>
      <dsp:txXfrm>
        <a:off x="61741" y="2220286"/>
        <a:ext cx="7203131" cy="1141288"/>
      </dsp:txXfrm>
    </dsp:sp>
    <dsp:sp modelId="{760E4495-F0FB-428A-B5B9-FD464C00BE98}">
      <dsp:nvSpPr>
        <dsp:cNvPr id="0" name=""/>
        <dsp:cNvSpPr/>
      </dsp:nvSpPr>
      <dsp:spPr>
        <a:xfrm>
          <a:off x="0" y="3489555"/>
          <a:ext cx="7326613" cy="126477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ΜΗΧΑΝΟΛΟΓΙΑΣ</a:t>
          </a:r>
          <a:br>
            <a:rPr lang="el-GR" sz="2300" kern="1200"/>
          </a:br>
          <a:r>
            <a:rPr lang="el-GR" sz="2300" kern="1200"/>
            <a:t>Τεχνικός Μηχανολογικών Εγκαταστάσεων και Κατασκευών</a:t>
          </a:r>
          <a:br>
            <a:rPr lang="el-GR" sz="2300" kern="1200"/>
          </a:br>
          <a:r>
            <a:rPr lang="el-GR" sz="2300" kern="1200"/>
            <a:t>Τεχνικός Οχημάτων</a:t>
          </a:r>
          <a:endParaRPr lang="en-US" sz="2300" kern="1200"/>
        </a:p>
      </dsp:txBody>
      <dsp:txXfrm>
        <a:off x="61741" y="3551296"/>
        <a:ext cx="7203131" cy="1141288"/>
      </dsp:txXfrm>
    </dsp:sp>
    <dsp:sp modelId="{DE8B2C7D-99EB-4823-BBF7-A0AC15F2414B}">
      <dsp:nvSpPr>
        <dsp:cNvPr id="0" name=""/>
        <dsp:cNvSpPr/>
      </dsp:nvSpPr>
      <dsp:spPr>
        <a:xfrm>
          <a:off x="0" y="4820565"/>
          <a:ext cx="7326613" cy="126477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ΠΛΗΡΟΦΟΡΙΚΗΣ</a:t>
          </a:r>
          <a:br>
            <a:rPr lang="el-GR" sz="2300" kern="1200"/>
          </a:br>
          <a:r>
            <a:rPr lang="el-GR" sz="2300" kern="1200"/>
            <a:t>Τεχνικός Εφαρμογών Πληροφορικής</a:t>
          </a:r>
          <a:endParaRPr lang="en-US" sz="2300" kern="1200"/>
        </a:p>
      </dsp:txBody>
      <dsp:txXfrm>
        <a:off x="61741" y="4882306"/>
        <a:ext cx="7203131" cy="1141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sperinoepalierapetras.blogspot.com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1epal-siteias.las.sch.gr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ep4u.gr/epal2122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epal-neapol.las.sch.gr/wp-content/uploads/2021/05/paroysiasi_DOMIKON%CE%9D%CE%95%CE%9F.pdf" TargetMode="External"/><Relationship Id="rId2" Type="http://schemas.openxmlformats.org/officeDocument/2006/relationships/hyperlink" Target="https://1epal-neapol.las.sch.gr/wp-content/uploads/2021/05/EPAL-NEAPOLIS-MHXANOLOGO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1epal-neapol.las.sch.gr/wp-content/uploads/2021/05/%CE%A0%CE%B1%CF%81%CE%BF%CF%85%CF%83%CE%AF%CE%B1%CF%83%CE%B7-%CE%A4%CE%BF%CE%BC%CE%AD%CE%B1-%CE%97%CE%BB%CE%B5%CE%BA%CF%84%CF%81%CE%BF%CE%BB%CF%8C%CE%B3%CF%89%CE%BD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1epal-neapol.las.sch.g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lan.gr/site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1epal-ierap.las.sch.gr/index.php/2016-09-26-08-57-28/2016-09-26-13-01-16/provoli-ol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6F5A5072-7B47-4D32-B52A-4EBBF590B8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15DAF0-AE1B-46C9-8A6B-DB2AA05A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6016219D-510E-4184-9090-6D5578A87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FF4A713-7B75-4B21-90D7-5AB19547C7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C631C0B-6DA6-4E57-8231-CE32B3434A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ΝΕΚΤΑΡΙΑ ΦΟΥΤΑΚΗ</a:t>
            </a:r>
          </a:p>
          <a:p>
            <a:r>
              <a:rPr lang="el-GR" dirty="0" smtClean="0"/>
              <a:t>ΥΠΕΥΘΥΝΗ  ΣΕΠ ΛΑΣΙΘΙΟΥ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C29501E6-A978-4A61-9689-9085AF97A5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l-GR" b="1" dirty="0" smtClean="0">
                <a:solidFill>
                  <a:srgbClr val="FFFFFF"/>
                </a:solidFill>
                <a:cs typeface="Calibri Light"/>
              </a:rPr>
              <a:t>Τα  ΕΠΑΛ  του  Νομού </a:t>
            </a:r>
            <a:r>
              <a:rPr lang="el-GR" b="1" dirty="0" smtClean="0">
                <a:solidFill>
                  <a:srgbClr val="FFFFFF"/>
                </a:solidFill>
                <a:cs typeface="Calibri Light"/>
              </a:rPr>
              <a:t>Λασιθίου</a:t>
            </a:r>
            <a:endParaRPr lang="el-GR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59027" y="4555524"/>
            <a:ext cx="10697607" cy="23024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l-GR" sz="3600" b="1" dirty="0">
                <a:solidFill>
                  <a:srgbClr val="0070C0"/>
                </a:solidFill>
                <a:cs typeface="Calibri"/>
              </a:rPr>
              <a:t> ΤΟΜΕΙΣ   ΚΑΙ   ΕΙΔΙΚΟΤΗΤΕΣ  </a:t>
            </a:r>
            <a:r>
              <a:rPr lang="el-GR" dirty="0"/>
              <a:t>2021 </a:t>
            </a:r>
            <a:r>
              <a:rPr lang="el-GR" dirty="0" smtClean="0"/>
              <a:t>– </a:t>
            </a:r>
            <a:r>
              <a:rPr lang="el-GR" dirty="0" smtClean="0"/>
              <a:t>2022</a:t>
            </a:r>
          </a:p>
          <a:p>
            <a:pPr algn="l">
              <a:buFont typeface="Arial" pitchFamily="34" charset="0"/>
              <a:buChar char="•"/>
            </a:pPr>
            <a:endParaRPr lang="el-GR" dirty="0" smtClean="0"/>
          </a:p>
          <a:p>
            <a:pPr algn="l"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FF0000"/>
                </a:solidFill>
                <a:cs typeface="Calibri"/>
              </a:rPr>
              <a:t>ΜΕΤΕΓΓΡΑΦΕΣ  από/σε </a:t>
            </a:r>
            <a:r>
              <a:rPr lang="el-GR" sz="2800" b="1" dirty="0" smtClean="0">
                <a:solidFill>
                  <a:srgbClr val="FF0000"/>
                </a:solidFill>
                <a:cs typeface="Calibri"/>
              </a:rPr>
              <a:t>ΓΕΛ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FF0000"/>
                </a:solidFill>
                <a:cs typeface="Calibri"/>
              </a:rPr>
              <a:t>ΠΟΣΟΣΤΟ ΘΕΣΕΩΝ αποφοίτων ΕΠΑΛ στην ΤΡΙΤΟΒΑΘΜΙΑ ΕΚΠΑΙΔΕΥΣΗ</a:t>
            </a:r>
            <a:endParaRPr lang="el-GR" sz="2800" b="1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51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56B2C21-A230-48C0-8DF1-C46611373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847E18C-932D-4C95-AABA-FEC7C9499A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150CB11-0C61-439E-910F-5787759E7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43F8A58B-5155-44CE-A5FF-7647B47D0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443F2ACA-E6D6-4028-82DD-F03C262D5D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6AA51C9-B071-1502-5499-B99654BB4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marL="285750" indent="-285750" algn="r">
              <a:spcBef>
                <a:spcPts val="1000"/>
              </a:spcBef>
              <a:buFont typeface="Arial"/>
              <a:buChar char="•"/>
            </a:pPr>
            <a:r>
              <a:rPr lang="el-GR" sz="4000">
                <a:solidFill>
                  <a:srgbClr val="FFFFFF"/>
                </a:solidFill>
                <a:latin typeface="Calibri"/>
                <a:cs typeface="Calibri"/>
              </a:rPr>
              <a:t>ΕΣΠΕΡΙΝΟ ΕΠΑΛ ΙΕΡΑΠΕΤΡΑΣ</a:t>
            </a:r>
            <a:endParaRPr lang="el-GR" sz="4000">
              <a:solidFill>
                <a:srgbClr val="FFFFFF"/>
              </a:solidFill>
              <a:ea typeface="+mj-lt"/>
              <a:cs typeface="+mj-lt"/>
            </a:endParaRPr>
          </a:p>
          <a:p>
            <a:pPr algn="r"/>
            <a:endParaRPr lang="el-GR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5937EB22-E5B0-FDC0-3098-EC2ADF6E29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6478930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511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1070919" y="1147076"/>
            <a:ext cx="10066638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https://esperinoepalierapetras.blogspot.com/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Η ΙΣΤΟΣΕΛΙΔΑ ΤΟΥ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ΕΣΠΕΡΙΝΟΥ ΕΠΑΛ ΙΕΡΑΠΕΤΡΑΣ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56B2C21-A230-48C0-8DF1-C46611373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847E18C-932D-4C95-AABA-FEC7C9499A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150CB11-0C61-439E-910F-5787759E7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43F8A58B-5155-44CE-A5FF-7647B47D0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443F2ACA-E6D6-4028-82DD-F03C262D5D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3C00694-3343-88D8-9628-48E1ECAD3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>
              <a:spcBef>
                <a:spcPts val="1000"/>
              </a:spcBef>
            </a:pPr>
            <a:r>
              <a:rPr lang="el-GR" sz="4000" dirty="0">
                <a:solidFill>
                  <a:srgbClr val="FFFFFF"/>
                </a:solidFill>
                <a:latin typeface="Calibri"/>
                <a:cs typeface="Calibri"/>
              </a:rPr>
              <a:t>1ο ΗΜΕΡΗΣΙΟ ΕΠΑΛ ΣΗΤΕΙΑΣ</a:t>
            </a:r>
            <a:endParaRPr lang="el-GR" sz="4000" dirty="0">
              <a:solidFill>
                <a:srgbClr val="FFFFFF"/>
              </a:solidFill>
              <a:ea typeface="+mj-lt"/>
              <a:cs typeface="+mj-lt"/>
            </a:endParaRPr>
          </a:p>
          <a:p>
            <a:pPr algn="r"/>
            <a:endParaRPr lang="el-GR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D72161AC-B4E3-2C7B-9DA3-D378C95EF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0070073"/>
              </p:ext>
            </p:extLst>
          </p:nvPr>
        </p:nvGraphicFramePr>
        <p:xfrm>
          <a:off x="4245272" y="72075"/>
          <a:ext cx="7326613" cy="6912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45868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http://1epal-siteias.las.sch.gr</a:t>
            </a:r>
            <a:r>
              <a:rPr lang="en-US" dirty="0" smtClean="0"/>
              <a:t>/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Η ΙΣΤΟΣΕΛΙΔΑ ΤΟΥ ΕΠΑΛ ΣΗΤΕΙΑΣ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ΜΕΤΕΓΓΡΑΦΕΣ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Μαθητής/</a:t>
            </a:r>
            <a:r>
              <a:rPr lang="el-GR" dirty="0" err="1" smtClean="0"/>
              <a:t>τρια</a:t>
            </a:r>
            <a:r>
              <a:rPr lang="el-GR" dirty="0" smtClean="0"/>
              <a:t> της </a:t>
            </a:r>
            <a:r>
              <a:rPr lang="el-GR" dirty="0" err="1" smtClean="0"/>
              <a:t>Α΄και</a:t>
            </a:r>
            <a:r>
              <a:rPr lang="el-GR" dirty="0" smtClean="0"/>
              <a:t> </a:t>
            </a:r>
            <a:r>
              <a:rPr lang="el-GR" dirty="0" err="1" smtClean="0"/>
              <a:t>Β΄τάξης</a:t>
            </a:r>
            <a:r>
              <a:rPr lang="el-GR" dirty="0" smtClean="0"/>
              <a:t> Λυκείου μπορεί να μετεγγραφεί </a:t>
            </a:r>
            <a:r>
              <a:rPr lang="el-GR" b="1" dirty="0" smtClean="0">
                <a:solidFill>
                  <a:srgbClr val="FF0000"/>
                </a:solidFill>
              </a:rPr>
              <a:t>από το ΓΕΛ στο ΕΠΑΛ και αντίστροφα</a:t>
            </a:r>
            <a:r>
              <a:rPr lang="el-GR" dirty="0" smtClean="0"/>
              <a:t> στην αντίστοιχη τάξη. </a:t>
            </a:r>
          </a:p>
          <a:p>
            <a:r>
              <a:rPr lang="el-GR" dirty="0" smtClean="0"/>
              <a:t>Οι μετεγγραφές από το Γενικό Λύκειο στο Επαγγελματικό και αντίστροφα πραγματοποιούνται :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μέχρι το  </a:t>
            </a:r>
            <a:r>
              <a:rPr lang="el-GR" u="sng" dirty="0" smtClean="0"/>
              <a:t>τέλος του </a:t>
            </a:r>
            <a:r>
              <a:rPr lang="el-GR" u="sng" dirty="0" err="1" smtClean="0"/>
              <a:t>α΄τετραμήνου</a:t>
            </a:r>
            <a:r>
              <a:rPr lang="el-GR" u="sng" dirty="0" smtClean="0"/>
              <a:t> </a:t>
            </a:r>
            <a:r>
              <a:rPr lang="el-GR" dirty="0" smtClean="0"/>
              <a:t> για την </a:t>
            </a:r>
            <a:r>
              <a:rPr lang="el-GR" dirty="0" err="1" smtClean="0">
                <a:solidFill>
                  <a:srgbClr val="FF0000"/>
                </a:solidFill>
              </a:rPr>
              <a:t>Α΄Τάξη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Μέχρι  </a:t>
            </a:r>
            <a:r>
              <a:rPr lang="el-GR" u="sng" dirty="0" smtClean="0"/>
              <a:t>30 Σεπτεμβρίου  </a:t>
            </a:r>
            <a:r>
              <a:rPr lang="el-GR" dirty="0" smtClean="0"/>
              <a:t>για τη </a:t>
            </a:r>
            <a:r>
              <a:rPr lang="el-GR" dirty="0" smtClean="0">
                <a:solidFill>
                  <a:srgbClr val="FF0000"/>
                </a:solidFill>
              </a:rPr>
              <a:t>Β΄ Τάξη</a:t>
            </a:r>
          </a:p>
          <a:p>
            <a:pPr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Και στη </a:t>
            </a:r>
            <a:r>
              <a:rPr lang="el-GR" dirty="0" smtClean="0">
                <a:solidFill>
                  <a:srgbClr val="FF0000"/>
                </a:solidFill>
              </a:rPr>
              <a:t>Γ΄ τάξη </a:t>
            </a:r>
            <a:r>
              <a:rPr lang="el-GR" dirty="0" smtClean="0"/>
              <a:t>μπορεί να αλλάξει είδος λυκείου  αλλά </a:t>
            </a:r>
            <a:r>
              <a:rPr lang="el-GR" b="1" dirty="0" smtClean="0"/>
              <a:t>επιστρέφοντας στη </a:t>
            </a:r>
            <a:r>
              <a:rPr lang="el-GR" b="1" dirty="0" err="1" smtClean="0"/>
              <a:t>Β΄Λυκείου</a:t>
            </a:r>
            <a:r>
              <a:rPr lang="el-GR" dirty="0" smtClean="0"/>
              <a:t>.</a:t>
            </a:r>
          </a:p>
          <a:p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ep4u.gr/wp-content/uploads/epal2ae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4548" y="3682313"/>
            <a:ext cx="6496050" cy="2543175"/>
          </a:xfrm>
          <a:prstGeom prst="rect">
            <a:avLst/>
          </a:prstGeom>
          <a:noFill/>
        </p:spPr>
      </p:pic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ΠΟΣΟΣΤΟ</a:t>
            </a:r>
            <a:r>
              <a:rPr lang="el-GR" sz="3600" b="1" dirty="0" smtClean="0"/>
              <a:t> </a:t>
            </a:r>
            <a:r>
              <a:rPr lang="el-GR" sz="3600" b="1" dirty="0" smtClean="0"/>
              <a:t> ΘΕΣΕΩΝ  αποφοίτων  </a:t>
            </a:r>
            <a:r>
              <a:rPr lang="el-GR" sz="3600" b="1" dirty="0" smtClean="0">
                <a:solidFill>
                  <a:srgbClr val="FF0000"/>
                </a:solidFill>
              </a:rPr>
              <a:t>ΕΠΑΛ</a:t>
            </a:r>
            <a:r>
              <a:rPr lang="el-GR" sz="3600" b="1" dirty="0" smtClean="0"/>
              <a:t>  σε  </a:t>
            </a:r>
            <a:r>
              <a:rPr lang="el-GR" sz="3600" b="1" dirty="0" smtClean="0"/>
              <a:t>ΣΧΟΛΕΣ </a:t>
            </a:r>
            <a:r>
              <a:rPr lang="el-GR" sz="3600" b="1" dirty="0" smtClean="0">
                <a:solidFill>
                  <a:srgbClr val="FF0000"/>
                </a:solidFill>
              </a:rPr>
              <a:t>ΤΡΙΤΟΒΑΘΜΙΑΣ  </a:t>
            </a:r>
            <a:r>
              <a:rPr lang="el-GR" sz="3600" b="1" dirty="0" smtClean="0"/>
              <a:t>ΕΚΠΑΙΔΕΥΣΗΣ</a:t>
            </a:r>
            <a:endParaRPr lang="el-GR" sz="3600" b="1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407"/>
          </a:xfrm>
        </p:spPr>
        <p:txBody>
          <a:bodyPr/>
          <a:lstStyle/>
          <a:p>
            <a:r>
              <a:rPr lang="el-GR" dirty="0" smtClean="0"/>
              <a:t>Με το ΦΕΚ 2827Β/ .5 Ιουλίου 2019 ρυθμίζεται το ποσοστό των θέσεων σε Τμήματα και Σχολές συναφείς ή αντίστοιχες με τους τομείς των ΕΠΑΛ και διαμορφώνεται ως εξής</a:t>
            </a:r>
            <a:r>
              <a:rPr lang="el-GR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Περισσότερα: </a:t>
            </a:r>
            <a:r>
              <a:rPr lang="el-GR" dirty="0" smtClean="0">
                <a:hlinkClick r:id="rId3"/>
              </a:rPr>
              <a:t>https://sep4u.gr/epal2122</a:t>
            </a:r>
            <a:r>
              <a:rPr lang="el-GR" dirty="0" smtClean="0">
                <a:hlinkClick r:id="rId3"/>
              </a:rPr>
              <a:t>/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9588DA8-065E-4F6F-8EFD-43104AB2E0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4285719-470E-454C-AF62-8323075F1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9FE4EF-C4D8-49A0-B2FF-81D8DB7D8A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4300840D-0A0B-4512-BACA-B439D5B9C5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2B78728-A580-49A7-84F9-6EF6F583AD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38FAA1A1-D861-433F-88FA-1E9D6FD31D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D71EDA1-87BF-4D5D-AB79-F346FD1927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928EAC0-7B8E-B917-3AC9-11B5B855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4000" dirty="0">
                <a:solidFill>
                  <a:schemeClr val="accent1">
                    <a:lumMod val="20000"/>
                    <a:lumOff val="80000"/>
                  </a:schemeClr>
                </a:solidFill>
                <a:cs typeface="Calibri Light"/>
              </a:rPr>
              <a:t>1ο</a:t>
            </a:r>
            <a:r>
              <a:rPr lang="el-GR" sz="4000" dirty="0">
                <a:solidFill>
                  <a:schemeClr val="accent1">
                    <a:lumMod val="20000"/>
                    <a:lumOff val="80000"/>
                  </a:schemeClr>
                </a:solidFill>
                <a:ea typeface="+mj-lt"/>
                <a:cs typeface="+mj-lt"/>
              </a:rPr>
              <a:t> ΗΜΕΡΗΣΙΟ ΕΠΑΛ ΝΕΑΠΟΛΗΣ ΛΑΣΙΘΙΟΥ</a:t>
            </a:r>
            <a:r>
              <a:rPr lang="el-GR" sz="4000" dirty="0">
                <a:solidFill>
                  <a:srgbClr val="FFFFFF"/>
                </a:solidFill>
                <a:cs typeface="Calibri Light"/>
              </a:rPr>
              <a:t> 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31692C1-EF93-D8B9-EFB1-5FFEA70F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379993"/>
            <a:ext cx="6555347" cy="5815534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endParaRPr lang="el-GR" sz="2000" dirty="0">
              <a:cs typeface="Calibri" panose="020F0502020204030204"/>
            </a:endParaRPr>
          </a:p>
          <a:p>
            <a:r>
              <a:rPr lang="el-GR" b="1" dirty="0" err="1">
                <a:solidFill>
                  <a:srgbClr val="FF0000"/>
                </a:solidFill>
                <a:ea typeface="+mn-lt"/>
                <a:cs typeface="+mn-lt"/>
              </a:rPr>
              <a:t>Β΄Τάξη</a:t>
            </a:r>
            <a:r>
              <a:rPr lang="el-GR" b="1" dirty="0">
                <a:solidFill>
                  <a:srgbClr val="FF0000"/>
                </a:solidFill>
                <a:ea typeface="+mn-lt"/>
                <a:cs typeface="+mn-lt"/>
              </a:rPr>
              <a:t> (Τομείς):</a:t>
            </a:r>
            <a:endParaRPr lang="el-GR" dirty="0">
              <a:solidFill>
                <a:srgbClr val="FF0000"/>
              </a:solidFill>
              <a:cs typeface="Calibri" panose="020F0502020204030204"/>
            </a:endParaRPr>
          </a:p>
          <a:p>
            <a:r>
              <a:rPr lang="el-GR" dirty="0">
                <a:ea typeface="+mn-lt"/>
                <a:cs typeface="+mn-lt"/>
                <a:hlinkClick r:id="rId2"/>
              </a:rPr>
              <a:t>1. Τομέας Μηχανολογίας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2. Τομέας Ηλεκτρολογίας/Ηλεκτρονικής</a:t>
            </a:r>
            <a:endParaRPr lang="el-GR" dirty="0"/>
          </a:p>
          <a:p>
            <a:r>
              <a:rPr lang="el-GR" dirty="0">
                <a:ea typeface="+mn-lt"/>
                <a:cs typeface="+mn-lt"/>
                <a:hlinkClick r:id="rId3"/>
              </a:rPr>
              <a:t>3. Τομέας Δομικών έργων</a:t>
            </a:r>
            <a:endParaRPr lang="el-GR" dirty="0"/>
          </a:p>
          <a:p>
            <a:pPr marL="0" indent="0">
              <a:buNone/>
            </a:pPr>
            <a:endParaRPr lang="el-GR" dirty="0">
              <a:ea typeface="+mn-lt"/>
              <a:cs typeface="+mn-lt"/>
            </a:endParaRPr>
          </a:p>
          <a:p>
            <a:r>
              <a:rPr lang="el-GR" b="1" dirty="0">
                <a:solidFill>
                  <a:srgbClr val="FF0000"/>
                </a:solidFill>
                <a:ea typeface="+mn-lt"/>
                <a:cs typeface="+mn-lt"/>
              </a:rPr>
              <a:t>Γ’ Τάξη (Ειδικότητες):</a:t>
            </a:r>
            <a:endParaRPr lang="el-GR" dirty="0">
              <a:solidFill>
                <a:srgbClr val="FF0000"/>
              </a:solidFill>
              <a:cs typeface="Calibri"/>
            </a:endParaRPr>
          </a:p>
          <a:p>
            <a:r>
              <a:rPr lang="el-GR" dirty="0">
                <a:ea typeface="+mn-lt"/>
                <a:cs typeface="+mn-lt"/>
              </a:rPr>
              <a:t>1-1: Τεχνικού Οχημάτων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1-2: Ψυκτικών Εγκαταστάσεων, αερισμού και Κλιματισμού</a:t>
            </a:r>
            <a:endParaRPr lang="el-GR" dirty="0"/>
          </a:p>
          <a:p>
            <a:pPr marL="0" indent="0">
              <a:buNone/>
            </a:pPr>
            <a:endParaRPr lang="el-GR" dirty="0">
              <a:ea typeface="+mn-lt"/>
              <a:cs typeface="+mn-lt"/>
            </a:endParaRPr>
          </a:p>
          <a:p>
            <a:r>
              <a:rPr lang="el-GR" dirty="0">
                <a:ea typeface="+mn-lt"/>
                <a:cs typeface="+mn-lt"/>
                <a:hlinkClick r:id="rId4"/>
              </a:rPr>
              <a:t>2-1: Ηλεκτρολογικών εγκαταστάσεων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2-2: Ηλεκτρονικών</a:t>
            </a:r>
            <a:endParaRPr lang="el-GR" dirty="0"/>
          </a:p>
          <a:p>
            <a:pPr marL="0" indent="0">
              <a:buNone/>
            </a:pPr>
            <a:endParaRPr lang="el-GR" dirty="0">
              <a:ea typeface="+mn-lt"/>
              <a:cs typeface="+mn-lt"/>
            </a:endParaRPr>
          </a:p>
          <a:p>
            <a:r>
              <a:rPr lang="el-GR" dirty="0">
                <a:ea typeface="+mn-lt"/>
                <a:cs typeface="+mn-lt"/>
              </a:rPr>
              <a:t>3: Σχεδιαστών Δομικών Έργων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cs typeface="Calibri" panose="020F0502020204030204"/>
            </a:endParaRPr>
          </a:p>
          <a:p>
            <a:endParaRPr lang="el-GR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741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5">
            <a:extLst>
              <a:ext uri="{FF2B5EF4-FFF2-40B4-BE49-F238E27FC236}">
                <a16:creationId xmlns="" xmlns:a16="http://schemas.microsoft.com/office/drawing/2014/main" id="{D106AF37-D9E8-2AD0-CE5E-7072B50F8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576" y="457200"/>
            <a:ext cx="8004848" cy="5943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939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6360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https://1epal-neapol.las.sch.gr</a:t>
            </a:r>
            <a:r>
              <a:rPr lang="en-US" dirty="0" smtClean="0"/>
              <a:t>/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rgbClr val="FF0000"/>
                </a:solidFill>
              </a:rPr>
              <a:t>Η ΙΣΤΟΣΕΛΙΔΑ ΤΟΥ </a:t>
            </a:r>
            <a:br>
              <a:rPr lang="el-GR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>ΕΠΑΛ ΝΕΑΠΟΛΗΣ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256B2C21-A230-48C0-8DF1-C46611373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847E18C-932D-4C95-AABA-FEC7C9499A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150CB11-0C61-439E-910F-5787759E7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="" xmlns:a16="http://schemas.microsoft.com/office/drawing/2014/main" id="{43F8A58B-5155-44CE-A5FF-7647B47D0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443F2ACA-E6D6-4028-82DD-F03C262D5D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D7D397F-A480-0495-3C6E-744C80CF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4000">
                <a:solidFill>
                  <a:srgbClr val="FFFFFF"/>
                </a:solidFill>
                <a:ea typeface="+mj-lt"/>
                <a:cs typeface="+mj-lt"/>
              </a:rPr>
              <a:t>1ο ΗΜΕΡΗΣΙΟ ΕΠΑΛ ΑΓΙΟΥ ΝΙΚΟΛΑΟΥ</a:t>
            </a:r>
            <a:endParaRPr lang="el-GR" sz="4000">
              <a:solidFill>
                <a:srgbClr val="FFFFFF"/>
              </a:solidFill>
              <a:cs typeface="Calibri Light" panose="020F0302020204030204"/>
            </a:endParaRPr>
          </a:p>
        </p:txBody>
      </p:sp>
      <p:graphicFrame>
        <p:nvGraphicFramePr>
          <p:cNvPr id="22" name="Θέση περιεχομένου 2">
            <a:extLst>
              <a:ext uri="{FF2B5EF4-FFF2-40B4-BE49-F238E27FC236}">
                <a16:creationId xmlns="" xmlns:a16="http://schemas.microsoft.com/office/drawing/2014/main" id="{3FBFC228-BB5F-0A3D-CC82-B581CFC5AE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7399492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685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Τίτλος 4">
            <a:extLst>
              <a:ext uri="{FF2B5EF4-FFF2-40B4-BE49-F238E27FC236}">
                <a16:creationId xmlns="" xmlns:a16="http://schemas.microsoft.com/office/drawing/2014/main" id="{0A1019F1-5446-47C3-8753-CB18C5525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775510"/>
          </a:xfrm>
        </p:spPr>
        <p:txBody>
          <a:bodyPr anchor="ctr">
            <a:normAutofit/>
          </a:bodyPr>
          <a:lstStyle/>
          <a:p>
            <a:r>
              <a:rPr lang="el-GR" sz="4000" dirty="0">
                <a:solidFill>
                  <a:srgbClr val="FFFFFF"/>
                </a:solidFill>
                <a:cs typeface="Calibri Light"/>
              </a:rPr>
              <a:t>ΕΙΔΙΚΟΤΗΤΕΣ  στη  Γ΄ τάξη</a:t>
            </a:r>
            <a:endParaRPr lang="el-GR" sz="4000" dirty="0">
              <a:solidFill>
                <a:srgbClr val="FFFFFF"/>
              </a:solidFill>
            </a:endParaRPr>
          </a:p>
        </p:txBody>
      </p:sp>
      <p:graphicFrame>
        <p:nvGraphicFramePr>
          <p:cNvPr id="41" name="Θέση περιεχομένου 5">
            <a:extLst>
              <a:ext uri="{FF2B5EF4-FFF2-40B4-BE49-F238E27FC236}">
                <a16:creationId xmlns="" xmlns:a16="http://schemas.microsoft.com/office/drawing/2014/main" id="{1452DDBB-94B1-6751-843F-CAC54B842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1735374"/>
              </p:ext>
            </p:extLst>
          </p:nvPr>
        </p:nvGraphicFramePr>
        <p:xfrm>
          <a:off x="551129" y="1406336"/>
          <a:ext cx="10927829" cy="5447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470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https://www.epalan.gr/site/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Η ΙΣΤΟΣΕΛΙΔΑ ΤΟΥ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ΕΠΑΛ  ΑΓΙΟΥ ΝΙΚΟΛΑΟΥ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256B2C21-A230-48C0-8DF1-C46611373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3847E18C-932D-4C95-AABA-FEC7C9499A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3150CB11-0C61-439E-910F-5787759E72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="" xmlns:a16="http://schemas.microsoft.com/office/drawing/2014/main" id="{43F8A58B-5155-44CE-A5FF-7647B47D0A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443F2ACA-E6D6-4028-82DD-F03C262D5D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extBox 19">
            <a:extLst>
              <a:ext uri="{FF2B5EF4-FFF2-40B4-BE49-F238E27FC236}">
                <a16:creationId xmlns="" xmlns:a16="http://schemas.microsoft.com/office/drawing/2014/main" id="{4B9C5F13-79D6-9F3B-ADA0-2A69DF29894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888114911"/>
              </p:ext>
            </p:extLst>
          </p:nvPr>
        </p:nvGraphicFramePr>
        <p:xfrm>
          <a:off x="4905052" y="109245"/>
          <a:ext cx="6666833" cy="6745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CEA0AE1-868B-2457-C9D1-8382E6F29A05}"/>
              </a:ext>
            </a:extLst>
          </p:cNvPr>
          <p:cNvSpPr txBox="1"/>
          <p:nvPr/>
        </p:nvSpPr>
        <p:spPr>
          <a:xfrm>
            <a:off x="1118839" y="2233961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Calibri Light"/>
              </a:rPr>
              <a:t>1ο ΗΜΕΡΗΣΙΟ ΕΠΑΛ</a:t>
            </a:r>
            <a:r>
              <a:rPr lang="el-GR" sz="3600" b="1" dirty="0">
                <a:latin typeface="Calibri Light"/>
                <a:cs typeface="Calibri Light"/>
              </a:rPr>
              <a:t>​</a:t>
            </a:r>
            <a:br>
              <a:rPr lang="el-GR" sz="3600" b="1" dirty="0">
                <a:latin typeface="Calibri Light"/>
                <a:cs typeface="Calibri Light"/>
              </a:rPr>
            </a:br>
            <a:r>
              <a:rPr lang="en-US" sz="3600" b="1" dirty="0">
                <a:solidFill>
                  <a:srgbClr val="FFFFFF"/>
                </a:solidFill>
                <a:latin typeface="Calibri Light"/>
              </a:rPr>
              <a:t>ΙΕΡΑΠΕΤΡΑΣ</a:t>
            </a:r>
            <a:r>
              <a:rPr lang="el-GR" sz="3600" b="1" dirty="0">
                <a:latin typeface="Calibri Light"/>
                <a:cs typeface="Calibri Light"/>
              </a:rPr>
              <a:t>​</a:t>
            </a:r>
            <a:endParaRPr lang="el-GR" sz="3600" b="1">
              <a:cs typeface="Calibri" panose="020F050202020403020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03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524000" y="543697"/>
            <a:ext cx="9144000" cy="29662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http://1epal-ierap.las.sch.gr/index.php/2016-09-26-08-57-28/2016-09-26-13-01-16/provoli-olon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Η ΙΣΤΟΣΕΛΙΔΑ ΤΟΥ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ΕΠΑΛ ΙΕΡΑΠΕΤΡΑΣ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με τους τομείς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300</Words>
  <Application>Microsoft Office PowerPoint</Application>
  <PresentationFormat>Προσαρμογή</PresentationFormat>
  <Paragraphs>81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Τα  ΕΠΑΛ  του  Νομού Λασιθίου</vt:lpstr>
      <vt:lpstr>1ο ΗΜΕΡΗΣΙΟ ΕΠΑΛ ΝΕΑΠΟΛΗΣ ΛΑΣΙΘΙΟΥ </vt:lpstr>
      <vt:lpstr>Διαφάνεια 3</vt:lpstr>
      <vt:lpstr>https://1epal-neapol.las.sch.gr/  Η ΙΣΤΟΣΕΛΙΔΑ ΤΟΥ  ΕΠΑΛ ΝΕΑΠΟΛΗΣ</vt:lpstr>
      <vt:lpstr>1ο ΗΜΕΡΗΣΙΟ ΕΠΑΛ ΑΓΙΟΥ ΝΙΚΟΛΑΟΥ</vt:lpstr>
      <vt:lpstr>ΕΙΔΙΚΟΤΗΤΕΣ  στη  Γ΄ τάξη</vt:lpstr>
      <vt:lpstr>https://www.epalan.gr/site/ </vt:lpstr>
      <vt:lpstr>Διαφάνεια 8</vt:lpstr>
      <vt:lpstr>http://1epal-ierap.las.sch.gr/index.php/2016-09-26-08-57-28/2016-09-26-13-01-16/provoli-olon</vt:lpstr>
      <vt:lpstr>ΕΣΠΕΡΙΝΟ ΕΠΑΛ ΙΕΡΑΠΕΤΡΑΣ </vt:lpstr>
      <vt:lpstr>https://esperinoepalierapetras.blogspot.com/ </vt:lpstr>
      <vt:lpstr>1ο ΗΜΕΡΗΣΙΟ ΕΠΑΛ ΣΗΤΕΙΑΣ </vt:lpstr>
      <vt:lpstr>http://1epal-siteias.las.sch.gr/ </vt:lpstr>
      <vt:lpstr>ΜΕΤΕΓΓΡΑΦΕΣ</vt:lpstr>
      <vt:lpstr>ΠΟΣΟΣΤΟ  ΘΕΣΕΩΝ  αποφοίτων  ΕΠΑΛ  σε  ΣΧΟΛΕΣ ΤΡΙΤΟΒΑΘΜΙΑΣ  ΕΚΠΑΙΔΕΥΣΗΣ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dariafoutaki</dc:creator>
  <cp:lastModifiedBy>dariafoutaki</cp:lastModifiedBy>
  <cp:revision>204</cp:revision>
  <dcterms:created xsi:type="dcterms:W3CDTF">2022-04-13T09:15:00Z</dcterms:created>
  <dcterms:modified xsi:type="dcterms:W3CDTF">2022-05-05T10:23:53Z</dcterms:modified>
</cp:coreProperties>
</file>